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7.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6.jpg" ContentType="image/jpeg"/>
  <Override PartName="/ppt/media/image17.jpg" ContentType="image/jpeg"/>
  <Override PartName="/ppt/media/image18.jpg" ContentType="image/jpe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19.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85" r:id="rId6"/>
    <p:sldId id="278" r:id="rId7"/>
    <p:sldId id="287" r:id="rId8"/>
    <p:sldId id="261" r:id="rId9"/>
    <p:sldId id="260" r:id="rId10"/>
    <p:sldId id="284" r:id="rId11"/>
    <p:sldId id="289" r:id="rId12"/>
    <p:sldId id="288" r:id="rId13"/>
    <p:sldId id="290" r:id="rId14"/>
    <p:sldId id="281" r:id="rId15"/>
    <p:sldId id="265"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BEB9AA"/>
    <a:srgbClr val="C0C9C2"/>
    <a:srgbClr val="AA9D92"/>
    <a:srgbClr val="F2F1EE"/>
    <a:srgbClr val="D8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595" autoAdjust="0"/>
  </p:normalViewPr>
  <p:slideViewPr>
    <p:cSldViewPr snapToGrid="0">
      <p:cViewPr varScale="1">
        <p:scale>
          <a:sx n="82" d="100"/>
          <a:sy n="82" d="100"/>
        </p:scale>
        <p:origin x="720" y="72"/>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454607-1EAF-4FDC-8098-B2760FA3096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4445C15-B740-4E1B-890C-6FB2337640C9}">
      <dgm:prSet/>
      <dgm:spPr/>
      <dgm:t>
        <a:bodyPr/>
        <a:lstStyle/>
        <a:p>
          <a:pPr algn="just">
            <a:lnSpc>
              <a:spcPct val="100000"/>
            </a:lnSpc>
          </a:pPr>
          <a:r>
            <a:rPr lang="en-US" dirty="0">
              <a:latin typeface="Times New Roman" panose="02020603050405020304" pitchFamily="18" charset="0"/>
              <a:cs typeface="Times New Roman" panose="02020603050405020304" pitchFamily="18" charset="0"/>
            </a:rPr>
            <a:t>Modern conveniences like home appliances are made to make life easier and more enjoyable. This project provides a wide variety of contemporary solutions for daily life. My Sleek Mart aspires to be the go-to place for those looking for top-notch home appliances, promoting a more organized and pleasurable way of living.</a:t>
          </a:r>
        </a:p>
      </dgm:t>
    </dgm:pt>
    <dgm:pt modelId="{F4CE74A0-EFCC-4FFC-BA60-AD291583D88E}" type="parTrans" cxnId="{E82058EF-6C75-4246-B9AA-683F0E19A8A9}">
      <dgm:prSet/>
      <dgm:spPr/>
      <dgm:t>
        <a:bodyPr/>
        <a:lstStyle/>
        <a:p>
          <a:endParaRPr lang="en-US"/>
        </a:p>
      </dgm:t>
    </dgm:pt>
    <dgm:pt modelId="{8E6686EB-B31E-400E-842A-16CF4E928888}" type="sibTrans" cxnId="{E82058EF-6C75-4246-B9AA-683F0E19A8A9}">
      <dgm:prSet/>
      <dgm:spPr/>
      <dgm:t>
        <a:bodyPr/>
        <a:lstStyle/>
        <a:p>
          <a:endParaRPr lang="en-US"/>
        </a:p>
      </dgm:t>
    </dgm:pt>
    <dgm:pt modelId="{3CD9D1BE-72A1-4325-81B2-C1C16851DF6E}">
      <dgm:prSet/>
      <dgm:spPr/>
      <dgm:t>
        <a:bodyPr/>
        <a:lstStyle/>
        <a:p>
          <a:pPr algn="just">
            <a:lnSpc>
              <a:spcPct val="100000"/>
            </a:lnSpc>
          </a:pPr>
          <a:r>
            <a:rPr lang="en-US" dirty="0">
              <a:latin typeface="Times New Roman" panose="02020603050405020304" pitchFamily="18" charset="0"/>
              <a:cs typeface="Times New Roman" panose="02020603050405020304" pitchFamily="18" charset="0"/>
            </a:rPr>
            <a:t>To access the website, customers must create an account using their name, password and other details. Once registered, they can choose from a variety of budget-friendly options across different categories.</a:t>
          </a:r>
        </a:p>
      </dgm:t>
    </dgm:pt>
    <dgm:pt modelId="{7A891998-5494-4B2C-B01A-AA6802340D2E}" type="parTrans" cxnId="{709AA610-FD8D-4DE5-A34B-20E4775F056E}">
      <dgm:prSet/>
      <dgm:spPr/>
      <dgm:t>
        <a:bodyPr/>
        <a:lstStyle/>
        <a:p>
          <a:endParaRPr lang="en-US"/>
        </a:p>
      </dgm:t>
    </dgm:pt>
    <dgm:pt modelId="{E07AE352-3FB2-4558-8651-E7FADA55FAF1}" type="sibTrans" cxnId="{709AA610-FD8D-4DE5-A34B-20E4775F056E}">
      <dgm:prSet/>
      <dgm:spPr/>
      <dgm:t>
        <a:bodyPr/>
        <a:lstStyle/>
        <a:p>
          <a:endParaRPr lang="en-US"/>
        </a:p>
      </dgm:t>
    </dgm:pt>
    <dgm:pt modelId="{12A8E38E-94D9-4F3A-8253-A779C22DB384}">
      <dgm:prSet custT="1"/>
      <dgm:spPr/>
      <dgm:t>
        <a:bodyPr/>
        <a:lstStyle/>
        <a:p>
          <a:pPr algn="just">
            <a:lnSpc>
              <a:spcPct val="100000"/>
            </a:lnSpc>
          </a:pPr>
          <a:r>
            <a:rPr lang="en-US" sz="900" dirty="0">
              <a:latin typeface="Times New Roman" panose="02020603050405020304" pitchFamily="18" charset="0"/>
              <a:cs typeface="Times New Roman" panose="02020603050405020304" pitchFamily="18" charset="0"/>
            </a:rPr>
            <a:t>Admin has access to the details of customers and sellers who engage with the website. Admins also manage product categories, ensuring an organized catalog. Additionally, they oversee user accounts, including user registrations, account approvals, and user roles. Customers can select products, add them to their cart, make online payments. Sellers can register and create accounts on the platform. They can list their home appliances for sale, manage their product inventory, update product information, and monitor the needs of their customers. </a:t>
          </a:r>
        </a:p>
      </dgm:t>
    </dgm:pt>
    <dgm:pt modelId="{CB9757D8-9356-4E3C-9E68-E9C2D5F10A19}" type="parTrans" cxnId="{DAA569DE-D5DA-4E2D-8857-AC989D2F3F8D}">
      <dgm:prSet/>
      <dgm:spPr/>
      <dgm:t>
        <a:bodyPr/>
        <a:lstStyle/>
        <a:p>
          <a:endParaRPr lang="en-US"/>
        </a:p>
      </dgm:t>
    </dgm:pt>
    <dgm:pt modelId="{876F6472-514B-4603-A3F3-B383526B6FF6}" type="sibTrans" cxnId="{DAA569DE-D5DA-4E2D-8857-AC989D2F3F8D}">
      <dgm:prSet/>
      <dgm:spPr/>
      <dgm:t>
        <a:bodyPr/>
        <a:lstStyle/>
        <a:p>
          <a:endParaRPr lang="en-US"/>
        </a:p>
      </dgm:t>
    </dgm:pt>
    <dgm:pt modelId="{0D8D0091-7356-476C-974E-8AB5ACF0C8FB}" type="pres">
      <dgm:prSet presAssocID="{A3454607-1EAF-4FDC-8098-B2760FA30965}" presName="root" presStyleCnt="0">
        <dgm:presLayoutVars>
          <dgm:dir/>
          <dgm:resizeHandles val="exact"/>
        </dgm:presLayoutVars>
      </dgm:prSet>
      <dgm:spPr/>
    </dgm:pt>
    <dgm:pt modelId="{729D1283-7E2F-478F-B1BA-6639E9831B42}" type="pres">
      <dgm:prSet presAssocID="{C4445C15-B740-4E1B-890C-6FB2337640C9}" presName="compNode" presStyleCnt="0"/>
      <dgm:spPr/>
    </dgm:pt>
    <dgm:pt modelId="{43A833F6-361A-49F1-8FE9-B628D58CDEFF}" type="pres">
      <dgm:prSet presAssocID="{C4445C15-B740-4E1B-890C-6FB2337640C9}" presName="bgRect" presStyleLbl="bgShp" presStyleIdx="0" presStyleCnt="3"/>
      <dgm:spPr/>
    </dgm:pt>
    <dgm:pt modelId="{DC0F1542-8405-4A3D-85B7-1C86BA3187EA}" type="pres">
      <dgm:prSet presAssocID="{C4445C15-B740-4E1B-890C-6FB2337640C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bulb"/>
        </a:ext>
      </dgm:extLst>
    </dgm:pt>
    <dgm:pt modelId="{F2A64553-8604-4128-8FAA-C77F8A7E1CF6}" type="pres">
      <dgm:prSet presAssocID="{C4445C15-B740-4E1B-890C-6FB2337640C9}" presName="spaceRect" presStyleCnt="0"/>
      <dgm:spPr/>
    </dgm:pt>
    <dgm:pt modelId="{6423C015-FE16-4241-9F68-2825674C0300}" type="pres">
      <dgm:prSet presAssocID="{C4445C15-B740-4E1B-890C-6FB2337640C9}" presName="parTx" presStyleLbl="revTx" presStyleIdx="0" presStyleCnt="3" custScaleX="109083" custLinFactNeighborX="-419" custLinFactNeighborY="-15285">
        <dgm:presLayoutVars>
          <dgm:chMax val="0"/>
          <dgm:chPref val="0"/>
        </dgm:presLayoutVars>
      </dgm:prSet>
      <dgm:spPr/>
    </dgm:pt>
    <dgm:pt modelId="{9D1CCD1E-CFB3-4AF0-B882-69B95A8CFAE0}" type="pres">
      <dgm:prSet presAssocID="{8E6686EB-B31E-400E-842A-16CF4E928888}" presName="sibTrans" presStyleCnt="0"/>
      <dgm:spPr/>
    </dgm:pt>
    <dgm:pt modelId="{9F06DFE7-BFE0-4CC2-8CC3-325D78587CAA}" type="pres">
      <dgm:prSet presAssocID="{3CD9D1BE-72A1-4325-81B2-C1C16851DF6E}" presName="compNode" presStyleCnt="0"/>
      <dgm:spPr/>
    </dgm:pt>
    <dgm:pt modelId="{609691F6-101C-426D-B137-19A945521A6A}" type="pres">
      <dgm:prSet presAssocID="{3CD9D1BE-72A1-4325-81B2-C1C16851DF6E}" presName="bgRect" presStyleLbl="bgShp" presStyleIdx="1" presStyleCnt="3" custLinFactNeighborX="1628" custLinFactNeighborY="884"/>
      <dgm:spPr/>
    </dgm:pt>
    <dgm:pt modelId="{02EA57BD-8F4A-4BE4-8400-0B730CC5E454}" type="pres">
      <dgm:prSet presAssocID="{3CD9D1BE-72A1-4325-81B2-C1C16851DF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owser Window"/>
        </a:ext>
      </dgm:extLst>
    </dgm:pt>
    <dgm:pt modelId="{94AB442D-2DF0-45EF-8AFB-2CB5366051C3}" type="pres">
      <dgm:prSet presAssocID="{3CD9D1BE-72A1-4325-81B2-C1C16851DF6E}" presName="spaceRect" presStyleCnt="0"/>
      <dgm:spPr/>
    </dgm:pt>
    <dgm:pt modelId="{10C8BF32-4231-4FDF-9620-47B14E13F81A}" type="pres">
      <dgm:prSet presAssocID="{3CD9D1BE-72A1-4325-81B2-C1C16851DF6E}" presName="parTx" presStyleLbl="revTx" presStyleIdx="1" presStyleCnt="3" custLinFactNeighborX="-1550" custLinFactNeighborY="1013">
        <dgm:presLayoutVars>
          <dgm:chMax val="0"/>
          <dgm:chPref val="0"/>
        </dgm:presLayoutVars>
      </dgm:prSet>
      <dgm:spPr/>
    </dgm:pt>
    <dgm:pt modelId="{C86B8EAD-AD55-4EE1-8D2B-CAD3B126871D}" type="pres">
      <dgm:prSet presAssocID="{E07AE352-3FB2-4558-8651-E7FADA55FAF1}" presName="sibTrans" presStyleCnt="0"/>
      <dgm:spPr/>
    </dgm:pt>
    <dgm:pt modelId="{C2E42EC1-3F93-46C7-9259-8021968D76E4}" type="pres">
      <dgm:prSet presAssocID="{12A8E38E-94D9-4F3A-8253-A779C22DB384}" presName="compNode" presStyleCnt="0"/>
      <dgm:spPr/>
    </dgm:pt>
    <dgm:pt modelId="{BE452636-9A0F-4ACD-BB30-F8D72FB52265}" type="pres">
      <dgm:prSet presAssocID="{12A8E38E-94D9-4F3A-8253-A779C22DB384}" presName="bgRect" presStyleLbl="bgShp" presStyleIdx="2" presStyleCnt="3" custLinFactNeighborX="-117" custLinFactNeighborY="2895"/>
      <dgm:spPr/>
    </dgm:pt>
    <dgm:pt modelId="{730BE7EE-B2D1-4BC0-8340-49475B3E16D7}" type="pres">
      <dgm:prSet presAssocID="{12A8E38E-94D9-4F3A-8253-A779C22DB38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rget Audience"/>
        </a:ext>
      </dgm:extLst>
    </dgm:pt>
    <dgm:pt modelId="{81350E75-58DD-436F-B320-E8098AAF7DAC}" type="pres">
      <dgm:prSet presAssocID="{12A8E38E-94D9-4F3A-8253-A779C22DB384}" presName="spaceRect" presStyleCnt="0"/>
      <dgm:spPr/>
    </dgm:pt>
    <dgm:pt modelId="{7DCFF291-70A2-4716-90EC-4434B932F7FA}" type="pres">
      <dgm:prSet presAssocID="{12A8E38E-94D9-4F3A-8253-A779C22DB384}" presName="parTx" presStyleLbl="revTx" presStyleIdx="2" presStyleCnt="3" custScaleX="110925" custLinFactNeighborX="-390" custLinFactNeighborY="-2894">
        <dgm:presLayoutVars>
          <dgm:chMax val="0"/>
          <dgm:chPref val="0"/>
        </dgm:presLayoutVars>
      </dgm:prSet>
      <dgm:spPr/>
    </dgm:pt>
  </dgm:ptLst>
  <dgm:cxnLst>
    <dgm:cxn modelId="{709AA610-FD8D-4DE5-A34B-20E4775F056E}" srcId="{A3454607-1EAF-4FDC-8098-B2760FA30965}" destId="{3CD9D1BE-72A1-4325-81B2-C1C16851DF6E}" srcOrd="1" destOrd="0" parTransId="{7A891998-5494-4B2C-B01A-AA6802340D2E}" sibTransId="{E07AE352-3FB2-4558-8651-E7FADA55FAF1}"/>
    <dgm:cxn modelId="{1BD52521-40DD-4017-9311-2A0858D3A742}" type="presOf" srcId="{A3454607-1EAF-4FDC-8098-B2760FA30965}" destId="{0D8D0091-7356-476C-974E-8AB5ACF0C8FB}" srcOrd="0" destOrd="0" presId="urn:microsoft.com/office/officeart/2018/2/layout/IconVerticalSolidList"/>
    <dgm:cxn modelId="{80736849-ADBE-4389-8EAE-5CB4826E3EB1}" type="presOf" srcId="{12A8E38E-94D9-4F3A-8253-A779C22DB384}" destId="{7DCFF291-70A2-4716-90EC-4434B932F7FA}" srcOrd="0" destOrd="0" presId="urn:microsoft.com/office/officeart/2018/2/layout/IconVerticalSolidList"/>
    <dgm:cxn modelId="{0DDAE282-FF63-4A92-98E0-F45DCF6E0D5C}" type="presOf" srcId="{C4445C15-B740-4E1B-890C-6FB2337640C9}" destId="{6423C015-FE16-4241-9F68-2825674C0300}" srcOrd="0" destOrd="0" presId="urn:microsoft.com/office/officeart/2018/2/layout/IconVerticalSolidList"/>
    <dgm:cxn modelId="{C88ED488-3491-49E3-A4C8-1552D4667B2B}" type="presOf" srcId="{3CD9D1BE-72A1-4325-81B2-C1C16851DF6E}" destId="{10C8BF32-4231-4FDF-9620-47B14E13F81A}" srcOrd="0" destOrd="0" presId="urn:microsoft.com/office/officeart/2018/2/layout/IconVerticalSolidList"/>
    <dgm:cxn modelId="{DAA569DE-D5DA-4E2D-8857-AC989D2F3F8D}" srcId="{A3454607-1EAF-4FDC-8098-B2760FA30965}" destId="{12A8E38E-94D9-4F3A-8253-A779C22DB384}" srcOrd="2" destOrd="0" parTransId="{CB9757D8-9356-4E3C-9E68-E9C2D5F10A19}" sibTransId="{876F6472-514B-4603-A3F3-B383526B6FF6}"/>
    <dgm:cxn modelId="{E82058EF-6C75-4246-B9AA-683F0E19A8A9}" srcId="{A3454607-1EAF-4FDC-8098-B2760FA30965}" destId="{C4445C15-B740-4E1B-890C-6FB2337640C9}" srcOrd="0" destOrd="0" parTransId="{F4CE74A0-EFCC-4FFC-BA60-AD291583D88E}" sibTransId="{8E6686EB-B31E-400E-842A-16CF4E928888}"/>
    <dgm:cxn modelId="{51B9E968-BF15-4710-8CBA-CEAE73342235}" type="presParOf" srcId="{0D8D0091-7356-476C-974E-8AB5ACF0C8FB}" destId="{729D1283-7E2F-478F-B1BA-6639E9831B42}" srcOrd="0" destOrd="0" presId="urn:microsoft.com/office/officeart/2018/2/layout/IconVerticalSolidList"/>
    <dgm:cxn modelId="{D5FA15F2-8A2B-495E-8CC4-9A3659FBDE43}" type="presParOf" srcId="{729D1283-7E2F-478F-B1BA-6639E9831B42}" destId="{43A833F6-361A-49F1-8FE9-B628D58CDEFF}" srcOrd="0" destOrd="0" presId="urn:microsoft.com/office/officeart/2018/2/layout/IconVerticalSolidList"/>
    <dgm:cxn modelId="{E8A7FD04-5111-4AC8-B620-513049289A7F}" type="presParOf" srcId="{729D1283-7E2F-478F-B1BA-6639E9831B42}" destId="{DC0F1542-8405-4A3D-85B7-1C86BA3187EA}" srcOrd="1" destOrd="0" presId="urn:microsoft.com/office/officeart/2018/2/layout/IconVerticalSolidList"/>
    <dgm:cxn modelId="{54C70857-B88F-4012-AA11-A2F524293800}" type="presParOf" srcId="{729D1283-7E2F-478F-B1BA-6639E9831B42}" destId="{F2A64553-8604-4128-8FAA-C77F8A7E1CF6}" srcOrd="2" destOrd="0" presId="urn:microsoft.com/office/officeart/2018/2/layout/IconVerticalSolidList"/>
    <dgm:cxn modelId="{ECF6642C-D641-4D82-B3AE-8DA6325676F3}" type="presParOf" srcId="{729D1283-7E2F-478F-B1BA-6639E9831B42}" destId="{6423C015-FE16-4241-9F68-2825674C0300}" srcOrd="3" destOrd="0" presId="urn:microsoft.com/office/officeart/2018/2/layout/IconVerticalSolidList"/>
    <dgm:cxn modelId="{ABF3538B-08F0-4A97-BBCE-72AB71973372}" type="presParOf" srcId="{0D8D0091-7356-476C-974E-8AB5ACF0C8FB}" destId="{9D1CCD1E-CFB3-4AF0-B882-69B95A8CFAE0}" srcOrd="1" destOrd="0" presId="urn:microsoft.com/office/officeart/2018/2/layout/IconVerticalSolidList"/>
    <dgm:cxn modelId="{816AE885-D8BB-4C9D-AFA4-C43505392155}" type="presParOf" srcId="{0D8D0091-7356-476C-974E-8AB5ACF0C8FB}" destId="{9F06DFE7-BFE0-4CC2-8CC3-325D78587CAA}" srcOrd="2" destOrd="0" presId="urn:microsoft.com/office/officeart/2018/2/layout/IconVerticalSolidList"/>
    <dgm:cxn modelId="{88104C0C-C1B0-4E25-9E55-FAAE6D46BD14}" type="presParOf" srcId="{9F06DFE7-BFE0-4CC2-8CC3-325D78587CAA}" destId="{609691F6-101C-426D-B137-19A945521A6A}" srcOrd="0" destOrd="0" presId="urn:microsoft.com/office/officeart/2018/2/layout/IconVerticalSolidList"/>
    <dgm:cxn modelId="{B859F2A8-530E-470D-8928-45F2E179D2D7}" type="presParOf" srcId="{9F06DFE7-BFE0-4CC2-8CC3-325D78587CAA}" destId="{02EA57BD-8F4A-4BE4-8400-0B730CC5E454}" srcOrd="1" destOrd="0" presId="urn:microsoft.com/office/officeart/2018/2/layout/IconVerticalSolidList"/>
    <dgm:cxn modelId="{B00F1491-5540-47C9-A995-1FD207C9B55A}" type="presParOf" srcId="{9F06DFE7-BFE0-4CC2-8CC3-325D78587CAA}" destId="{94AB442D-2DF0-45EF-8AFB-2CB5366051C3}" srcOrd="2" destOrd="0" presId="urn:microsoft.com/office/officeart/2018/2/layout/IconVerticalSolidList"/>
    <dgm:cxn modelId="{97789C0C-DF1E-45BD-A252-9CAF0771C9E3}" type="presParOf" srcId="{9F06DFE7-BFE0-4CC2-8CC3-325D78587CAA}" destId="{10C8BF32-4231-4FDF-9620-47B14E13F81A}" srcOrd="3" destOrd="0" presId="urn:microsoft.com/office/officeart/2018/2/layout/IconVerticalSolidList"/>
    <dgm:cxn modelId="{D0A2FB28-E99A-4D66-A1C3-08498D68F5E7}" type="presParOf" srcId="{0D8D0091-7356-476C-974E-8AB5ACF0C8FB}" destId="{C86B8EAD-AD55-4EE1-8D2B-CAD3B126871D}" srcOrd="3" destOrd="0" presId="urn:microsoft.com/office/officeart/2018/2/layout/IconVerticalSolidList"/>
    <dgm:cxn modelId="{EE18562D-8916-4D07-8FBF-24B9ED522E2E}" type="presParOf" srcId="{0D8D0091-7356-476C-974E-8AB5ACF0C8FB}" destId="{C2E42EC1-3F93-46C7-9259-8021968D76E4}" srcOrd="4" destOrd="0" presId="urn:microsoft.com/office/officeart/2018/2/layout/IconVerticalSolidList"/>
    <dgm:cxn modelId="{8517A590-BACA-413B-9ED8-13BB4586DE8D}" type="presParOf" srcId="{C2E42EC1-3F93-46C7-9259-8021968D76E4}" destId="{BE452636-9A0F-4ACD-BB30-F8D72FB52265}" srcOrd="0" destOrd="0" presId="urn:microsoft.com/office/officeart/2018/2/layout/IconVerticalSolidList"/>
    <dgm:cxn modelId="{9F7B0F38-6D49-4746-ACD1-B6EEC3F5AEB6}" type="presParOf" srcId="{C2E42EC1-3F93-46C7-9259-8021968D76E4}" destId="{730BE7EE-B2D1-4BC0-8340-49475B3E16D7}" srcOrd="1" destOrd="0" presId="urn:microsoft.com/office/officeart/2018/2/layout/IconVerticalSolidList"/>
    <dgm:cxn modelId="{DB638438-288A-4C57-A507-737C5DF15BBB}" type="presParOf" srcId="{C2E42EC1-3F93-46C7-9259-8021968D76E4}" destId="{81350E75-58DD-436F-B320-E8098AAF7DAC}" srcOrd="2" destOrd="0" presId="urn:microsoft.com/office/officeart/2018/2/layout/IconVerticalSolidList"/>
    <dgm:cxn modelId="{C86C360C-806F-45AF-A87C-679AF50DC493}" type="presParOf" srcId="{C2E42EC1-3F93-46C7-9259-8021968D76E4}" destId="{7DCFF291-70A2-4716-90EC-4434B932F7F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E1EE5D-A445-4BE0-86C6-F8B87AF726A0}"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6E273351-2979-4F1A-B55D-8E38944378A4}">
      <dgm:prSet/>
      <dgm:spPr/>
      <dgm:t>
        <a:bodyPr/>
        <a:lstStyle/>
        <a:p>
          <a:r>
            <a:rPr lang="en-US" dirty="0">
              <a:solidFill>
                <a:schemeClr val="bg1"/>
              </a:solidFill>
              <a:latin typeface="Times New Roman" panose="02020603050405020304" pitchFamily="18" charset="0"/>
              <a:cs typeface="Times New Roman" panose="02020603050405020304" pitchFamily="18" charset="0"/>
            </a:rPr>
            <a:t>The features of your project can vary depending on its specific goals and the technology you plan to use. However, for a typical e-commerce website in the home appliances sector, here are some essential features:</a:t>
          </a:r>
        </a:p>
      </dgm:t>
    </dgm:pt>
    <dgm:pt modelId="{5552BF57-865C-423F-BDFC-7984AE6D55D5}" type="parTrans" cxnId="{10D1E8DB-B1D1-4F71-BB34-632EE5019F96}">
      <dgm:prSet/>
      <dgm:spPr/>
      <dgm:t>
        <a:bodyPr/>
        <a:lstStyle/>
        <a:p>
          <a:endParaRPr lang="en-US"/>
        </a:p>
      </dgm:t>
    </dgm:pt>
    <dgm:pt modelId="{2EA06B1F-C8C3-4C92-9749-47465B7EC795}" type="sibTrans" cxnId="{10D1E8DB-B1D1-4F71-BB34-632EE5019F96}">
      <dgm:prSet/>
      <dgm:spPr/>
      <dgm:t>
        <a:bodyPr/>
        <a:lstStyle/>
        <a:p>
          <a:endParaRPr lang="en-US"/>
        </a:p>
      </dgm:t>
    </dgm:pt>
    <dgm:pt modelId="{92439147-DA06-4B18-BB00-339847C57450}">
      <dgm:prSet/>
      <dgm:spPr/>
      <dgm:t>
        <a:bodyPr/>
        <a:lstStyle/>
        <a:p>
          <a:r>
            <a:rPr lang="en-US" dirty="0">
              <a:solidFill>
                <a:schemeClr val="bg1"/>
              </a:solidFill>
              <a:latin typeface="Times New Roman" panose="02020603050405020304" pitchFamily="18" charset="0"/>
              <a:cs typeface="Times New Roman" panose="02020603050405020304" pitchFamily="18" charset="0"/>
            </a:rPr>
            <a:t>User Registration and Profiles:</a:t>
          </a:r>
        </a:p>
      </dgm:t>
    </dgm:pt>
    <dgm:pt modelId="{D9BCE32D-C2BA-4ADF-BC37-6B19E53BD663}" type="parTrans" cxnId="{17D7A5F6-E982-4557-8878-B1F8B9E29FD7}">
      <dgm:prSet/>
      <dgm:spPr/>
      <dgm:t>
        <a:bodyPr/>
        <a:lstStyle/>
        <a:p>
          <a:endParaRPr lang="en-US"/>
        </a:p>
      </dgm:t>
    </dgm:pt>
    <dgm:pt modelId="{54C4D370-DD34-4C0C-80F9-57D50457CC66}" type="sibTrans" cxnId="{17D7A5F6-E982-4557-8878-B1F8B9E29FD7}">
      <dgm:prSet/>
      <dgm:spPr/>
      <dgm:t>
        <a:bodyPr/>
        <a:lstStyle/>
        <a:p>
          <a:endParaRPr lang="en-US"/>
        </a:p>
      </dgm:t>
    </dgm:pt>
    <dgm:pt modelId="{14FD1EDA-CC02-4B82-9905-43FEBF9F81BD}">
      <dgm:prSet/>
      <dgm:spPr/>
      <dgm:t>
        <a:bodyPr/>
        <a:lstStyle/>
        <a:p>
          <a:r>
            <a:rPr lang="en-US" dirty="0">
              <a:solidFill>
                <a:schemeClr val="bg1"/>
              </a:solidFill>
              <a:latin typeface="Times New Roman" panose="02020603050405020304" pitchFamily="18" charset="0"/>
              <a:cs typeface="Times New Roman" panose="02020603050405020304" pitchFamily="18" charset="0"/>
            </a:rPr>
            <a:t>User registration and login functionality with secure authentication.</a:t>
          </a:r>
        </a:p>
      </dgm:t>
    </dgm:pt>
    <dgm:pt modelId="{3C43FCDB-44E8-4411-9F68-52BC9E6AB2E4}" type="parTrans" cxnId="{8BB9EDEB-C4E7-47C2-9123-93876815D4F2}">
      <dgm:prSet/>
      <dgm:spPr/>
      <dgm:t>
        <a:bodyPr/>
        <a:lstStyle/>
        <a:p>
          <a:endParaRPr lang="en-US"/>
        </a:p>
      </dgm:t>
    </dgm:pt>
    <dgm:pt modelId="{7BEE1701-E7C4-4E48-AFB1-9D5DA5BC1257}" type="sibTrans" cxnId="{8BB9EDEB-C4E7-47C2-9123-93876815D4F2}">
      <dgm:prSet/>
      <dgm:spPr/>
      <dgm:t>
        <a:bodyPr/>
        <a:lstStyle/>
        <a:p>
          <a:endParaRPr lang="en-US"/>
        </a:p>
      </dgm:t>
    </dgm:pt>
    <dgm:pt modelId="{B002F8E7-3CF2-4B2E-B2D0-79AEAEC1BC58}">
      <dgm:prSet/>
      <dgm:spPr/>
      <dgm:t>
        <a:bodyPr/>
        <a:lstStyle/>
        <a:p>
          <a:r>
            <a:rPr lang="en-US" dirty="0">
              <a:solidFill>
                <a:schemeClr val="bg1"/>
              </a:solidFill>
              <a:latin typeface="Times New Roman" panose="02020603050405020304" pitchFamily="18" charset="0"/>
              <a:cs typeface="Times New Roman" panose="02020603050405020304" pitchFamily="18" charset="0"/>
            </a:rPr>
            <a:t>User profiles to manage personal information and order history</a:t>
          </a:r>
          <a:r>
            <a:rPr lang="en-US" dirty="0">
              <a:solidFill>
                <a:schemeClr val="bg1"/>
              </a:solidFill>
            </a:rPr>
            <a:t>.</a:t>
          </a:r>
        </a:p>
      </dgm:t>
    </dgm:pt>
    <dgm:pt modelId="{139D3104-BF46-4CED-95B7-BEEC731629C1}" type="parTrans" cxnId="{0B28DA9D-5C13-4EBA-B836-104313E616B7}">
      <dgm:prSet/>
      <dgm:spPr/>
      <dgm:t>
        <a:bodyPr/>
        <a:lstStyle/>
        <a:p>
          <a:endParaRPr lang="en-US"/>
        </a:p>
      </dgm:t>
    </dgm:pt>
    <dgm:pt modelId="{52D58A74-8497-496A-8CD1-AB24A802C528}" type="sibTrans" cxnId="{0B28DA9D-5C13-4EBA-B836-104313E616B7}">
      <dgm:prSet/>
      <dgm:spPr/>
      <dgm:t>
        <a:bodyPr/>
        <a:lstStyle/>
        <a:p>
          <a:endParaRPr lang="en-US"/>
        </a:p>
      </dgm:t>
    </dgm:pt>
    <dgm:pt modelId="{16772B90-4629-427E-B9F5-35546CF5BB92}">
      <dgm:prSet/>
      <dgm:spPr/>
      <dgm:t>
        <a:bodyPr/>
        <a:lstStyle/>
        <a:p>
          <a:r>
            <a:rPr lang="en-US" dirty="0">
              <a:solidFill>
                <a:schemeClr val="bg1"/>
              </a:solidFill>
              <a:latin typeface="Times New Roman" panose="02020603050405020304" pitchFamily="18" charset="0"/>
              <a:cs typeface="Times New Roman" panose="02020603050405020304" pitchFamily="18" charset="0"/>
            </a:rPr>
            <a:t>Product Catalog:</a:t>
          </a:r>
        </a:p>
      </dgm:t>
    </dgm:pt>
    <dgm:pt modelId="{D6E1E9B1-A603-469C-9E4B-E288CE85A625}" type="parTrans" cxnId="{443E47D1-6FC3-4706-916E-B905125B235F}">
      <dgm:prSet/>
      <dgm:spPr/>
      <dgm:t>
        <a:bodyPr/>
        <a:lstStyle/>
        <a:p>
          <a:endParaRPr lang="en-US"/>
        </a:p>
      </dgm:t>
    </dgm:pt>
    <dgm:pt modelId="{839BBC0C-9388-4518-9D8D-06B699C9609A}" type="sibTrans" cxnId="{443E47D1-6FC3-4706-916E-B905125B235F}">
      <dgm:prSet/>
      <dgm:spPr/>
      <dgm:t>
        <a:bodyPr/>
        <a:lstStyle/>
        <a:p>
          <a:endParaRPr lang="en-US"/>
        </a:p>
      </dgm:t>
    </dgm:pt>
    <dgm:pt modelId="{9DC04E9D-1A65-4E91-BE40-6C61CE6D6703}">
      <dgm:prSet/>
      <dgm:spPr/>
      <dgm:t>
        <a:bodyPr/>
        <a:lstStyle/>
        <a:p>
          <a:r>
            <a:rPr lang="en-US" dirty="0">
              <a:solidFill>
                <a:schemeClr val="bg1"/>
              </a:solidFill>
              <a:latin typeface="Times New Roman" panose="02020603050405020304" pitchFamily="18" charset="0"/>
              <a:cs typeface="Times New Roman" panose="02020603050405020304" pitchFamily="18" charset="0"/>
            </a:rPr>
            <a:t>Display products with images, descriptions, prices, and specifications.</a:t>
          </a:r>
        </a:p>
      </dgm:t>
    </dgm:pt>
    <dgm:pt modelId="{41479864-F4EE-4155-A9A1-4BA231377ECB}" type="parTrans" cxnId="{EF00BE37-8BCE-4504-A892-422B163E3904}">
      <dgm:prSet/>
      <dgm:spPr/>
      <dgm:t>
        <a:bodyPr/>
        <a:lstStyle/>
        <a:p>
          <a:endParaRPr lang="en-US"/>
        </a:p>
      </dgm:t>
    </dgm:pt>
    <dgm:pt modelId="{E7359616-77EF-41FE-A96E-30692397B4DF}" type="sibTrans" cxnId="{EF00BE37-8BCE-4504-A892-422B163E3904}">
      <dgm:prSet/>
      <dgm:spPr/>
      <dgm:t>
        <a:bodyPr/>
        <a:lstStyle/>
        <a:p>
          <a:endParaRPr lang="en-US"/>
        </a:p>
      </dgm:t>
    </dgm:pt>
    <dgm:pt modelId="{343087D5-7C6C-4475-A1FB-B6E92B9A7CF5}">
      <dgm:prSet/>
      <dgm:spPr/>
      <dgm:t>
        <a:bodyPr/>
        <a:lstStyle/>
        <a:p>
          <a:r>
            <a:rPr lang="en-US" dirty="0">
              <a:solidFill>
                <a:schemeClr val="bg1"/>
              </a:solidFill>
              <a:latin typeface="Times New Roman" panose="02020603050405020304" pitchFamily="18" charset="0"/>
              <a:cs typeface="Times New Roman" panose="02020603050405020304" pitchFamily="18" charset="0"/>
            </a:rPr>
            <a:t>Organize products into categories and subcategories for easy navigation.</a:t>
          </a:r>
        </a:p>
      </dgm:t>
    </dgm:pt>
    <dgm:pt modelId="{6E3A466B-02FC-499F-AC57-D8C13540E693}" type="parTrans" cxnId="{C745FED2-CA69-4465-AEEF-67F71DDB490A}">
      <dgm:prSet/>
      <dgm:spPr/>
      <dgm:t>
        <a:bodyPr/>
        <a:lstStyle/>
        <a:p>
          <a:endParaRPr lang="en-US"/>
        </a:p>
      </dgm:t>
    </dgm:pt>
    <dgm:pt modelId="{5910F606-155F-4CA4-8C14-7300C54C6FF2}" type="sibTrans" cxnId="{C745FED2-CA69-4465-AEEF-67F71DDB490A}">
      <dgm:prSet/>
      <dgm:spPr/>
      <dgm:t>
        <a:bodyPr/>
        <a:lstStyle/>
        <a:p>
          <a:endParaRPr lang="en-US"/>
        </a:p>
      </dgm:t>
    </dgm:pt>
    <dgm:pt modelId="{0514E904-E6C2-4B03-88C7-EA31C976409D}">
      <dgm:prSet/>
      <dgm:spPr/>
      <dgm:t>
        <a:bodyPr/>
        <a:lstStyle/>
        <a:p>
          <a:r>
            <a:rPr lang="en-US" dirty="0">
              <a:solidFill>
                <a:schemeClr val="bg1"/>
              </a:solidFill>
              <a:latin typeface="Times New Roman" panose="02020603050405020304" pitchFamily="18" charset="0"/>
              <a:cs typeface="Times New Roman" panose="02020603050405020304" pitchFamily="18" charset="0"/>
            </a:rPr>
            <a:t>Search and Filters:</a:t>
          </a:r>
        </a:p>
      </dgm:t>
    </dgm:pt>
    <dgm:pt modelId="{25740C9E-9808-492B-83C1-90075BF2E184}" type="parTrans" cxnId="{3688FB58-0C29-4227-9A85-73712D706964}">
      <dgm:prSet/>
      <dgm:spPr/>
      <dgm:t>
        <a:bodyPr/>
        <a:lstStyle/>
        <a:p>
          <a:endParaRPr lang="en-US"/>
        </a:p>
      </dgm:t>
    </dgm:pt>
    <dgm:pt modelId="{C86D3E9A-D1C8-405A-9B08-5D8DEBE44574}" type="sibTrans" cxnId="{3688FB58-0C29-4227-9A85-73712D706964}">
      <dgm:prSet/>
      <dgm:spPr/>
      <dgm:t>
        <a:bodyPr/>
        <a:lstStyle/>
        <a:p>
          <a:endParaRPr lang="en-US"/>
        </a:p>
      </dgm:t>
    </dgm:pt>
    <dgm:pt modelId="{DE5043AF-7ACD-44D4-82AF-B50AD213838A}">
      <dgm:prSet/>
      <dgm:spPr/>
      <dgm:t>
        <a:bodyPr/>
        <a:lstStyle/>
        <a:p>
          <a:r>
            <a:rPr lang="en-US" dirty="0">
              <a:solidFill>
                <a:schemeClr val="bg1"/>
              </a:solidFill>
              <a:latin typeface="Times New Roman" panose="02020603050405020304" pitchFamily="18" charset="0"/>
              <a:cs typeface="Times New Roman" panose="02020603050405020304" pitchFamily="18" charset="0"/>
            </a:rPr>
            <a:t>Advanced search capabilities to find products quickly.</a:t>
          </a:r>
        </a:p>
      </dgm:t>
    </dgm:pt>
    <dgm:pt modelId="{2193CAF4-6BE8-4A01-B001-D9C4D46F8D0C}" type="parTrans" cxnId="{777FA03C-7564-4DB8-B72F-0B9A5365F9B3}">
      <dgm:prSet/>
      <dgm:spPr/>
      <dgm:t>
        <a:bodyPr/>
        <a:lstStyle/>
        <a:p>
          <a:endParaRPr lang="en-US"/>
        </a:p>
      </dgm:t>
    </dgm:pt>
    <dgm:pt modelId="{04BB39CA-760D-492D-B7CD-154BDFC300AD}" type="sibTrans" cxnId="{777FA03C-7564-4DB8-B72F-0B9A5365F9B3}">
      <dgm:prSet/>
      <dgm:spPr/>
      <dgm:t>
        <a:bodyPr/>
        <a:lstStyle/>
        <a:p>
          <a:endParaRPr lang="en-US"/>
        </a:p>
      </dgm:t>
    </dgm:pt>
    <dgm:pt modelId="{CAC0089E-17EA-46E3-B076-090E42287B6D}">
      <dgm:prSet/>
      <dgm:spPr/>
      <dgm:t>
        <a:bodyPr/>
        <a:lstStyle/>
        <a:p>
          <a:r>
            <a:rPr lang="en-US" dirty="0">
              <a:solidFill>
                <a:schemeClr val="bg1"/>
              </a:solidFill>
              <a:latin typeface="Times New Roman" panose="02020603050405020304" pitchFamily="18" charset="0"/>
              <a:cs typeface="Times New Roman" panose="02020603050405020304" pitchFamily="18" charset="0"/>
            </a:rPr>
            <a:t>Filters for sorting products by price, brand, ratings, and more.</a:t>
          </a:r>
        </a:p>
      </dgm:t>
    </dgm:pt>
    <dgm:pt modelId="{24874682-87F2-4873-B7A8-588E5DA61FAC}" type="parTrans" cxnId="{E5441C91-5638-441E-B833-A1ED21A9FD6B}">
      <dgm:prSet/>
      <dgm:spPr/>
      <dgm:t>
        <a:bodyPr/>
        <a:lstStyle/>
        <a:p>
          <a:endParaRPr lang="en-US"/>
        </a:p>
      </dgm:t>
    </dgm:pt>
    <dgm:pt modelId="{20089153-10BE-4013-81B0-3E00B3F4A097}" type="sibTrans" cxnId="{E5441C91-5638-441E-B833-A1ED21A9FD6B}">
      <dgm:prSet/>
      <dgm:spPr/>
      <dgm:t>
        <a:bodyPr/>
        <a:lstStyle/>
        <a:p>
          <a:endParaRPr lang="en-US"/>
        </a:p>
      </dgm:t>
    </dgm:pt>
    <dgm:pt modelId="{7CDED0B7-F5DF-4FE4-88E7-EDEBD5981DE8}">
      <dgm:prSet/>
      <dgm:spPr/>
      <dgm:t>
        <a:bodyPr/>
        <a:lstStyle/>
        <a:p>
          <a:r>
            <a:rPr lang="en-US" dirty="0">
              <a:solidFill>
                <a:schemeClr val="bg1"/>
              </a:solidFill>
              <a:latin typeface="Times New Roman" panose="02020603050405020304" pitchFamily="18" charset="0"/>
              <a:cs typeface="Times New Roman" panose="02020603050405020304" pitchFamily="18" charset="0"/>
            </a:rPr>
            <a:t>Shopping Cart:</a:t>
          </a:r>
        </a:p>
      </dgm:t>
    </dgm:pt>
    <dgm:pt modelId="{DAD9FD02-D72E-40F3-9C77-F84C5A64F82B}" type="parTrans" cxnId="{D1DA4A6D-5060-4228-B437-E104ECFBF867}">
      <dgm:prSet/>
      <dgm:spPr/>
      <dgm:t>
        <a:bodyPr/>
        <a:lstStyle/>
        <a:p>
          <a:endParaRPr lang="en-US"/>
        </a:p>
      </dgm:t>
    </dgm:pt>
    <dgm:pt modelId="{DE14257E-026C-4D5E-8DD0-CE3F271F68B0}" type="sibTrans" cxnId="{D1DA4A6D-5060-4228-B437-E104ECFBF867}">
      <dgm:prSet/>
      <dgm:spPr/>
      <dgm:t>
        <a:bodyPr/>
        <a:lstStyle/>
        <a:p>
          <a:endParaRPr lang="en-US"/>
        </a:p>
      </dgm:t>
    </dgm:pt>
    <dgm:pt modelId="{D976D47F-CA5E-48A8-BAFB-5E14AC29ED4F}">
      <dgm:prSet/>
      <dgm:spPr/>
      <dgm:t>
        <a:bodyPr/>
        <a:lstStyle/>
        <a:p>
          <a:r>
            <a:rPr lang="en-US" dirty="0">
              <a:solidFill>
                <a:schemeClr val="bg1"/>
              </a:solidFill>
              <a:latin typeface="Times New Roman" panose="02020603050405020304" pitchFamily="18" charset="0"/>
              <a:cs typeface="Times New Roman" panose="02020603050405020304" pitchFamily="18" charset="0"/>
            </a:rPr>
            <a:t>Add and manage products in a virtual shopping cart</a:t>
          </a:r>
          <a:r>
            <a:rPr lang="en-US" dirty="0">
              <a:solidFill>
                <a:schemeClr val="bg1"/>
              </a:solidFill>
            </a:rPr>
            <a:t>.</a:t>
          </a:r>
        </a:p>
      </dgm:t>
    </dgm:pt>
    <dgm:pt modelId="{087446F7-B56D-4BEE-8453-C149A326A51C}" type="parTrans" cxnId="{1E466C6A-70B5-496D-BB5B-838E93FF65AD}">
      <dgm:prSet/>
      <dgm:spPr/>
      <dgm:t>
        <a:bodyPr/>
        <a:lstStyle/>
        <a:p>
          <a:endParaRPr lang="en-US"/>
        </a:p>
      </dgm:t>
    </dgm:pt>
    <dgm:pt modelId="{87A11CC3-63CE-4037-AF83-6FFE76D56772}" type="sibTrans" cxnId="{1E466C6A-70B5-496D-BB5B-838E93FF65AD}">
      <dgm:prSet/>
      <dgm:spPr/>
      <dgm:t>
        <a:bodyPr/>
        <a:lstStyle/>
        <a:p>
          <a:endParaRPr lang="en-US"/>
        </a:p>
      </dgm:t>
    </dgm:pt>
    <dgm:pt modelId="{C60BB985-3F53-4A13-A5DD-34AB86E170F0}">
      <dgm:prSet/>
      <dgm:spPr/>
      <dgm:t>
        <a:bodyPr/>
        <a:lstStyle/>
        <a:p>
          <a:r>
            <a:rPr lang="en-US" dirty="0">
              <a:solidFill>
                <a:schemeClr val="bg1"/>
              </a:solidFill>
              <a:latin typeface="Times New Roman" panose="02020603050405020304" pitchFamily="18" charset="0"/>
              <a:cs typeface="Times New Roman" panose="02020603050405020304" pitchFamily="18" charset="0"/>
            </a:rPr>
            <a:t>Calculate order totals, taxes, and shipping costs</a:t>
          </a:r>
          <a:r>
            <a:rPr lang="en-US" dirty="0">
              <a:solidFill>
                <a:schemeClr val="bg1"/>
              </a:solidFill>
            </a:rPr>
            <a:t>.</a:t>
          </a:r>
        </a:p>
      </dgm:t>
    </dgm:pt>
    <dgm:pt modelId="{E7FB423D-9851-4834-8E60-D16691B86756}" type="parTrans" cxnId="{38C71E9D-C63A-4C04-8C6A-7E344A6615A5}">
      <dgm:prSet/>
      <dgm:spPr/>
      <dgm:t>
        <a:bodyPr/>
        <a:lstStyle/>
        <a:p>
          <a:endParaRPr lang="en-US"/>
        </a:p>
      </dgm:t>
    </dgm:pt>
    <dgm:pt modelId="{DBEA8EEB-9D53-4CE4-B294-DFF1DF517F1A}" type="sibTrans" cxnId="{38C71E9D-C63A-4C04-8C6A-7E344A6615A5}">
      <dgm:prSet/>
      <dgm:spPr/>
      <dgm:t>
        <a:bodyPr/>
        <a:lstStyle/>
        <a:p>
          <a:endParaRPr lang="en-US"/>
        </a:p>
      </dgm:t>
    </dgm:pt>
    <dgm:pt modelId="{C970484B-134A-44E5-8DA0-37A430BBC589}">
      <dgm:prSet/>
      <dgm:spPr/>
      <dgm:t>
        <a:bodyPr/>
        <a:lstStyle/>
        <a:p>
          <a:r>
            <a:rPr lang="en-US" dirty="0">
              <a:solidFill>
                <a:schemeClr val="bg1"/>
              </a:solidFill>
              <a:latin typeface="Times New Roman" panose="02020603050405020304" pitchFamily="18" charset="0"/>
              <a:cs typeface="Times New Roman" panose="02020603050405020304" pitchFamily="18" charset="0"/>
            </a:rPr>
            <a:t>Checkout and Payments</a:t>
          </a:r>
          <a:r>
            <a:rPr lang="en-US" dirty="0">
              <a:solidFill>
                <a:schemeClr val="bg1"/>
              </a:solidFill>
            </a:rPr>
            <a:t>:</a:t>
          </a:r>
        </a:p>
      </dgm:t>
    </dgm:pt>
    <dgm:pt modelId="{6743FAD2-DBE8-47C6-B32A-EB77AFDE1DD0}" type="parTrans" cxnId="{692ECE88-CB32-4D72-B536-C6117F4F6F58}">
      <dgm:prSet/>
      <dgm:spPr/>
      <dgm:t>
        <a:bodyPr/>
        <a:lstStyle/>
        <a:p>
          <a:endParaRPr lang="en-US"/>
        </a:p>
      </dgm:t>
    </dgm:pt>
    <dgm:pt modelId="{2A0ECDEB-6EF6-45E9-A4E7-A87ED9005606}" type="sibTrans" cxnId="{692ECE88-CB32-4D72-B536-C6117F4F6F58}">
      <dgm:prSet/>
      <dgm:spPr/>
      <dgm:t>
        <a:bodyPr/>
        <a:lstStyle/>
        <a:p>
          <a:endParaRPr lang="en-US"/>
        </a:p>
      </dgm:t>
    </dgm:pt>
    <dgm:pt modelId="{75F830FC-19FC-4910-9CFA-A3F967A03BA6}">
      <dgm:prSet/>
      <dgm:spPr/>
      <dgm:t>
        <a:bodyPr/>
        <a:lstStyle/>
        <a:p>
          <a:r>
            <a:rPr lang="en-US" dirty="0">
              <a:solidFill>
                <a:schemeClr val="bg1"/>
              </a:solidFill>
              <a:latin typeface="Times New Roman" panose="02020603050405020304" pitchFamily="18" charset="0"/>
              <a:cs typeface="Times New Roman" panose="02020603050405020304" pitchFamily="18" charset="0"/>
            </a:rPr>
            <a:t>Smooth and secure checkout process.</a:t>
          </a:r>
        </a:p>
      </dgm:t>
    </dgm:pt>
    <dgm:pt modelId="{529BF81A-35A1-4E7B-AFD2-09C154A699CA}" type="parTrans" cxnId="{AAB8026C-69BD-4334-925D-955E1E404358}">
      <dgm:prSet/>
      <dgm:spPr/>
      <dgm:t>
        <a:bodyPr/>
        <a:lstStyle/>
        <a:p>
          <a:endParaRPr lang="en-US"/>
        </a:p>
      </dgm:t>
    </dgm:pt>
    <dgm:pt modelId="{ED41638F-CB3A-4490-B7B0-8C147A5A5C2E}" type="sibTrans" cxnId="{AAB8026C-69BD-4334-925D-955E1E404358}">
      <dgm:prSet/>
      <dgm:spPr/>
      <dgm:t>
        <a:bodyPr/>
        <a:lstStyle/>
        <a:p>
          <a:endParaRPr lang="en-US"/>
        </a:p>
      </dgm:t>
    </dgm:pt>
    <dgm:pt modelId="{9CE372B5-7390-44E9-B448-611F4F351160}">
      <dgm:prSet/>
      <dgm:spPr/>
      <dgm:t>
        <a:bodyPr/>
        <a:lstStyle/>
        <a:p>
          <a:r>
            <a:rPr lang="en-US" dirty="0">
              <a:solidFill>
                <a:schemeClr val="bg1"/>
              </a:solidFill>
              <a:latin typeface="Times New Roman" panose="02020603050405020304" pitchFamily="18" charset="0"/>
              <a:cs typeface="Times New Roman" panose="02020603050405020304" pitchFamily="18" charset="0"/>
            </a:rPr>
            <a:t>Multiple payment options, including credit cards, digital wallets, and cash on deliver</a:t>
          </a:r>
        </a:p>
      </dgm:t>
    </dgm:pt>
    <dgm:pt modelId="{9A385CDC-9FF0-4B1E-A307-20A4F4D77FA1}" type="parTrans" cxnId="{DD58AE11-3BF0-4E0B-8978-107D8829872C}">
      <dgm:prSet/>
      <dgm:spPr/>
      <dgm:t>
        <a:bodyPr/>
        <a:lstStyle/>
        <a:p>
          <a:endParaRPr lang="en-US"/>
        </a:p>
      </dgm:t>
    </dgm:pt>
    <dgm:pt modelId="{51CBF7DE-4347-42A9-B1A3-AEAEECF7DE7B}" type="sibTrans" cxnId="{DD58AE11-3BF0-4E0B-8978-107D8829872C}">
      <dgm:prSet/>
      <dgm:spPr/>
      <dgm:t>
        <a:bodyPr/>
        <a:lstStyle/>
        <a:p>
          <a:endParaRPr lang="en-US"/>
        </a:p>
      </dgm:t>
    </dgm:pt>
    <dgm:pt modelId="{952FB433-0973-48C1-807C-35745A72415D}" type="pres">
      <dgm:prSet presAssocID="{E2E1EE5D-A445-4BE0-86C6-F8B87AF726A0}" presName="diagram" presStyleCnt="0">
        <dgm:presLayoutVars>
          <dgm:dir/>
          <dgm:resizeHandles val="exact"/>
        </dgm:presLayoutVars>
      </dgm:prSet>
      <dgm:spPr/>
    </dgm:pt>
    <dgm:pt modelId="{A6A85B60-C7CF-40C3-975E-C72DD8298273}" type="pres">
      <dgm:prSet presAssocID="{6E273351-2979-4F1A-B55D-8E38944378A4}" presName="node" presStyleLbl="node1" presStyleIdx="0" presStyleCnt="16">
        <dgm:presLayoutVars>
          <dgm:bulletEnabled val="1"/>
        </dgm:presLayoutVars>
      </dgm:prSet>
      <dgm:spPr/>
    </dgm:pt>
    <dgm:pt modelId="{1C627F1B-F4E9-4FBA-A5EA-6DEEC2A9A21A}" type="pres">
      <dgm:prSet presAssocID="{2EA06B1F-C8C3-4C92-9749-47465B7EC795}" presName="sibTrans" presStyleCnt="0"/>
      <dgm:spPr/>
    </dgm:pt>
    <dgm:pt modelId="{FAD13612-D478-47DE-83FB-36F71C03E5C4}" type="pres">
      <dgm:prSet presAssocID="{92439147-DA06-4B18-BB00-339847C57450}" presName="node" presStyleLbl="node1" presStyleIdx="1" presStyleCnt="16" custLinFactNeighborX="-1345" custLinFactNeighborY="1741">
        <dgm:presLayoutVars>
          <dgm:bulletEnabled val="1"/>
        </dgm:presLayoutVars>
      </dgm:prSet>
      <dgm:spPr/>
    </dgm:pt>
    <dgm:pt modelId="{83C3C874-7703-4053-ADEF-123B719123D4}" type="pres">
      <dgm:prSet presAssocID="{54C4D370-DD34-4C0C-80F9-57D50457CC66}" presName="sibTrans" presStyleCnt="0"/>
      <dgm:spPr/>
    </dgm:pt>
    <dgm:pt modelId="{1BFFFEB6-1ADC-4A25-AFCB-0E892172A0C0}" type="pres">
      <dgm:prSet presAssocID="{14FD1EDA-CC02-4B82-9905-43FEBF9F81BD}" presName="node" presStyleLbl="node1" presStyleIdx="2" presStyleCnt="16">
        <dgm:presLayoutVars>
          <dgm:bulletEnabled val="1"/>
        </dgm:presLayoutVars>
      </dgm:prSet>
      <dgm:spPr/>
    </dgm:pt>
    <dgm:pt modelId="{F9B7AB01-519A-49EE-9833-7C5D201EA9BB}" type="pres">
      <dgm:prSet presAssocID="{7BEE1701-E7C4-4E48-AFB1-9D5DA5BC1257}" presName="sibTrans" presStyleCnt="0"/>
      <dgm:spPr/>
    </dgm:pt>
    <dgm:pt modelId="{DA9E4C7A-1949-4ED1-8669-FC0023618058}" type="pres">
      <dgm:prSet presAssocID="{B002F8E7-3CF2-4B2E-B2D0-79AEAEC1BC58}" presName="node" presStyleLbl="node1" presStyleIdx="3" presStyleCnt="16">
        <dgm:presLayoutVars>
          <dgm:bulletEnabled val="1"/>
        </dgm:presLayoutVars>
      </dgm:prSet>
      <dgm:spPr/>
    </dgm:pt>
    <dgm:pt modelId="{8E40241F-018B-41DC-A818-8CD4D8CC85A9}" type="pres">
      <dgm:prSet presAssocID="{52D58A74-8497-496A-8CD1-AB24A802C528}" presName="sibTrans" presStyleCnt="0"/>
      <dgm:spPr/>
    </dgm:pt>
    <dgm:pt modelId="{43A324E3-4CE4-458B-B4B9-45453E0EEE7D}" type="pres">
      <dgm:prSet presAssocID="{16772B90-4629-427E-B9F5-35546CF5BB92}" presName="node" presStyleLbl="node1" presStyleIdx="4" presStyleCnt="16">
        <dgm:presLayoutVars>
          <dgm:bulletEnabled val="1"/>
        </dgm:presLayoutVars>
      </dgm:prSet>
      <dgm:spPr/>
    </dgm:pt>
    <dgm:pt modelId="{CBBDB16B-36A3-4BC1-A728-FC183181917D}" type="pres">
      <dgm:prSet presAssocID="{839BBC0C-9388-4518-9D8D-06B699C9609A}" presName="sibTrans" presStyleCnt="0"/>
      <dgm:spPr/>
    </dgm:pt>
    <dgm:pt modelId="{CC601EF4-4955-4B4C-8FF4-0AC3B8F13A70}" type="pres">
      <dgm:prSet presAssocID="{9DC04E9D-1A65-4E91-BE40-6C61CE6D6703}" presName="node" presStyleLbl="node1" presStyleIdx="5" presStyleCnt="16">
        <dgm:presLayoutVars>
          <dgm:bulletEnabled val="1"/>
        </dgm:presLayoutVars>
      </dgm:prSet>
      <dgm:spPr/>
    </dgm:pt>
    <dgm:pt modelId="{953D9190-E2B6-4BF3-A1CB-F2E76B81DBA2}" type="pres">
      <dgm:prSet presAssocID="{E7359616-77EF-41FE-A96E-30692397B4DF}" presName="sibTrans" presStyleCnt="0"/>
      <dgm:spPr/>
    </dgm:pt>
    <dgm:pt modelId="{3ABD9C24-79F5-4653-AD5F-587D2DEEF295}" type="pres">
      <dgm:prSet presAssocID="{343087D5-7C6C-4475-A1FB-B6E92B9A7CF5}" presName="node" presStyleLbl="node1" presStyleIdx="6" presStyleCnt="16">
        <dgm:presLayoutVars>
          <dgm:bulletEnabled val="1"/>
        </dgm:presLayoutVars>
      </dgm:prSet>
      <dgm:spPr/>
    </dgm:pt>
    <dgm:pt modelId="{04A76ED6-ACA6-4B94-9986-0E541CC68C3A}" type="pres">
      <dgm:prSet presAssocID="{5910F606-155F-4CA4-8C14-7300C54C6FF2}" presName="sibTrans" presStyleCnt="0"/>
      <dgm:spPr/>
    </dgm:pt>
    <dgm:pt modelId="{30896848-D426-484C-92FE-EB70BF1AE2DF}" type="pres">
      <dgm:prSet presAssocID="{0514E904-E6C2-4B03-88C7-EA31C976409D}" presName="node" presStyleLbl="node1" presStyleIdx="7" presStyleCnt="16">
        <dgm:presLayoutVars>
          <dgm:bulletEnabled val="1"/>
        </dgm:presLayoutVars>
      </dgm:prSet>
      <dgm:spPr/>
    </dgm:pt>
    <dgm:pt modelId="{8026832F-AC70-45CE-A096-4FB4FE758026}" type="pres">
      <dgm:prSet presAssocID="{C86D3E9A-D1C8-405A-9B08-5D8DEBE44574}" presName="sibTrans" presStyleCnt="0"/>
      <dgm:spPr/>
    </dgm:pt>
    <dgm:pt modelId="{E98CA295-8948-4286-86D1-28D7A29A1678}" type="pres">
      <dgm:prSet presAssocID="{DE5043AF-7ACD-44D4-82AF-B50AD213838A}" presName="node" presStyleLbl="node1" presStyleIdx="8" presStyleCnt="16">
        <dgm:presLayoutVars>
          <dgm:bulletEnabled val="1"/>
        </dgm:presLayoutVars>
      </dgm:prSet>
      <dgm:spPr/>
    </dgm:pt>
    <dgm:pt modelId="{03B13EA7-DC09-4DE9-BE21-B82C0E8A67B1}" type="pres">
      <dgm:prSet presAssocID="{04BB39CA-760D-492D-B7CD-154BDFC300AD}" presName="sibTrans" presStyleCnt="0"/>
      <dgm:spPr/>
    </dgm:pt>
    <dgm:pt modelId="{1C662B22-28B7-4BEB-B634-57FD4CAE9F38}" type="pres">
      <dgm:prSet presAssocID="{CAC0089E-17EA-46E3-B076-090E42287B6D}" presName="node" presStyleLbl="node1" presStyleIdx="9" presStyleCnt="16">
        <dgm:presLayoutVars>
          <dgm:bulletEnabled val="1"/>
        </dgm:presLayoutVars>
      </dgm:prSet>
      <dgm:spPr/>
    </dgm:pt>
    <dgm:pt modelId="{971A13FC-D8F9-4330-BF95-6D51988F764C}" type="pres">
      <dgm:prSet presAssocID="{20089153-10BE-4013-81B0-3E00B3F4A097}" presName="sibTrans" presStyleCnt="0"/>
      <dgm:spPr/>
    </dgm:pt>
    <dgm:pt modelId="{0970D4B5-3347-421E-8A36-3FBB674149FE}" type="pres">
      <dgm:prSet presAssocID="{7CDED0B7-F5DF-4FE4-88E7-EDEBD5981DE8}" presName="node" presStyleLbl="node1" presStyleIdx="10" presStyleCnt="16">
        <dgm:presLayoutVars>
          <dgm:bulletEnabled val="1"/>
        </dgm:presLayoutVars>
      </dgm:prSet>
      <dgm:spPr/>
    </dgm:pt>
    <dgm:pt modelId="{4777A8CE-F9BB-42DC-9D62-379EE9EA3D20}" type="pres">
      <dgm:prSet presAssocID="{DE14257E-026C-4D5E-8DD0-CE3F271F68B0}" presName="sibTrans" presStyleCnt="0"/>
      <dgm:spPr/>
    </dgm:pt>
    <dgm:pt modelId="{FC344171-F30C-4F4D-9F0D-51FD61162FBC}" type="pres">
      <dgm:prSet presAssocID="{D976D47F-CA5E-48A8-BAFB-5E14AC29ED4F}" presName="node" presStyleLbl="node1" presStyleIdx="11" presStyleCnt="16">
        <dgm:presLayoutVars>
          <dgm:bulletEnabled val="1"/>
        </dgm:presLayoutVars>
      </dgm:prSet>
      <dgm:spPr/>
    </dgm:pt>
    <dgm:pt modelId="{AACEB98E-2817-4E66-A0F0-E04DBC863012}" type="pres">
      <dgm:prSet presAssocID="{87A11CC3-63CE-4037-AF83-6FFE76D56772}" presName="sibTrans" presStyleCnt="0"/>
      <dgm:spPr/>
    </dgm:pt>
    <dgm:pt modelId="{2BE5C7D8-AFFD-4D28-AD3D-DFE37DC5C6EC}" type="pres">
      <dgm:prSet presAssocID="{C60BB985-3F53-4A13-A5DD-34AB86E170F0}" presName="node" presStyleLbl="node1" presStyleIdx="12" presStyleCnt="16">
        <dgm:presLayoutVars>
          <dgm:bulletEnabled val="1"/>
        </dgm:presLayoutVars>
      </dgm:prSet>
      <dgm:spPr/>
    </dgm:pt>
    <dgm:pt modelId="{0B73B030-8022-463C-98CF-5C18F3308A59}" type="pres">
      <dgm:prSet presAssocID="{DBEA8EEB-9D53-4CE4-B294-DFF1DF517F1A}" presName="sibTrans" presStyleCnt="0"/>
      <dgm:spPr/>
    </dgm:pt>
    <dgm:pt modelId="{B2BBCE31-3BC8-4D84-88FE-B0AAF192F6B2}" type="pres">
      <dgm:prSet presAssocID="{C970484B-134A-44E5-8DA0-37A430BBC589}" presName="node" presStyleLbl="node1" presStyleIdx="13" presStyleCnt="16">
        <dgm:presLayoutVars>
          <dgm:bulletEnabled val="1"/>
        </dgm:presLayoutVars>
      </dgm:prSet>
      <dgm:spPr/>
    </dgm:pt>
    <dgm:pt modelId="{65D1B666-3DF9-445F-9217-1C95F76B1168}" type="pres">
      <dgm:prSet presAssocID="{2A0ECDEB-6EF6-45E9-A4E7-A87ED9005606}" presName="sibTrans" presStyleCnt="0"/>
      <dgm:spPr/>
    </dgm:pt>
    <dgm:pt modelId="{5A7B5CE0-CBC4-4536-9091-FCF795E264D6}" type="pres">
      <dgm:prSet presAssocID="{75F830FC-19FC-4910-9CFA-A3F967A03BA6}" presName="node" presStyleLbl="node1" presStyleIdx="14" presStyleCnt="16">
        <dgm:presLayoutVars>
          <dgm:bulletEnabled val="1"/>
        </dgm:presLayoutVars>
      </dgm:prSet>
      <dgm:spPr/>
    </dgm:pt>
    <dgm:pt modelId="{CEBC3E87-AA01-4108-B241-E7901F739634}" type="pres">
      <dgm:prSet presAssocID="{ED41638F-CB3A-4490-B7B0-8C147A5A5C2E}" presName="sibTrans" presStyleCnt="0"/>
      <dgm:spPr/>
    </dgm:pt>
    <dgm:pt modelId="{82D1EFB7-C622-4F4C-95D8-4037C43248C9}" type="pres">
      <dgm:prSet presAssocID="{9CE372B5-7390-44E9-B448-611F4F351160}" presName="node" presStyleLbl="node1" presStyleIdx="15" presStyleCnt="16">
        <dgm:presLayoutVars>
          <dgm:bulletEnabled val="1"/>
        </dgm:presLayoutVars>
      </dgm:prSet>
      <dgm:spPr/>
    </dgm:pt>
  </dgm:ptLst>
  <dgm:cxnLst>
    <dgm:cxn modelId="{DD58AE11-3BF0-4E0B-8978-107D8829872C}" srcId="{E2E1EE5D-A445-4BE0-86C6-F8B87AF726A0}" destId="{9CE372B5-7390-44E9-B448-611F4F351160}" srcOrd="15" destOrd="0" parTransId="{9A385CDC-9FF0-4B1E-A307-20A4F4D77FA1}" sibTransId="{51CBF7DE-4347-42A9-B1A3-AEAEECF7DE7B}"/>
    <dgm:cxn modelId="{EA3C3E21-5E57-41B7-9E5C-3FC70186DA0C}" type="presOf" srcId="{E2E1EE5D-A445-4BE0-86C6-F8B87AF726A0}" destId="{952FB433-0973-48C1-807C-35745A72415D}" srcOrd="0" destOrd="0" presId="urn:microsoft.com/office/officeart/2005/8/layout/default"/>
    <dgm:cxn modelId="{728D7325-A1F2-4388-8C28-B0AB0D18CDBE}" type="presOf" srcId="{9DC04E9D-1A65-4E91-BE40-6C61CE6D6703}" destId="{CC601EF4-4955-4B4C-8FF4-0AC3B8F13A70}" srcOrd="0" destOrd="0" presId="urn:microsoft.com/office/officeart/2005/8/layout/default"/>
    <dgm:cxn modelId="{EF00BE37-8BCE-4504-A892-422B163E3904}" srcId="{E2E1EE5D-A445-4BE0-86C6-F8B87AF726A0}" destId="{9DC04E9D-1A65-4E91-BE40-6C61CE6D6703}" srcOrd="5" destOrd="0" parTransId="{41479864-F4EE-4155-A9A1-4BA231377ECB}" sibTransId="{E7359616-77EF-41FE-A96E-30692397B4DF}"/>
    <dgm:cxn modelId="{777FA03C-7564-4DB8-B72F-0B9A5365F9B3}" srcId="{E2E1EE5D-A445-4BE0-86C6-F8B87AF726A0}" destId="{DE5043AF-7ACD-44D4-82AF-B50AD213838A}" srcOrd="8" destOrd="0" parTransId="{2193CAF4-6BE8-4A01-B001-D9C4D46F8D0C}" sibTransId="{04BB39CA-760D-492D-B7CD-154BDFC300AD}"/>
    <dgm:cxn modelId="{98922B40-91C4-4F28-BBBC-651D5568F467}" type="presOf" srcId="{DE5043AF-7ACD-44D4-82AF-B50AD213838A}" destId="{E98CA295-8948-4286-86D1-28D7A29A1678}" srcOrd="0" destOrd="0" presId="urn:microsoft.com/office/officeart/2005/8/layout/default"/>
    <dgm:cxn modelId="{F1BB7C64-709F-4605-8AFD-8728DEEBDBB5}" type="presOf" srcId="{C60BB985-3F53-4A13-A5DD-34AB86E170F0}" destId="{2BE5C7D8-AFFD-4D28-AD3D-DFE37DC5C6EC}" srcOrd="0" destOrd="0" presId="urn:microsoft.com/office/officeart/2005/8/layout/default"/>
    <dgm:cxn modelId="{818CA268-9F31-4EAF-9D80-3139E0899168}" type="presOf" srcId="{343087D5-7C6C-4475-A1FB-B6E92B9A7CF5}" destId="{3ABD9C24-79F5-4653-AD5F-587D2DEEF295}" srcOrd="0" destOrd="0" presId="urn:microsoft.com/office/officeart/2005/8/layout/default"/>
    <dgm:cxn modelId="{1E466C6A-70B5-496D-BB5B-838E93FF65AD}" srcId="{E2E1EE5D-A445-4BE0-86C6-F8B87AF726A0}" destId="{D976D47F-CA5E-48A8-BAFB-5E14AC29ED4F}" srcOrd="11" destOrd="0" parTransId="{087446F7-B56D-4BEE-8453-C149A326A51C}" sibTransId="{87A11CC3-63CE-4037-AF83-6FFE76D56772}"/>
    <dgm:cxn modelId="{AAB8026C-69BD-4334-925D-955E1E404358}" srcId="{E2E1EE5D-A445-4BE0-86C6-F8B87AF726A0}" destId="{75F830FC-19FC-4910-9CFA-A3F967A03BA6}" srcOrd="14" destOrd="0" parTransId="{529BF81A-35A1-4E7B-AFD2-09C154A699CA}" sibTransId="{ED41638F-CB3A-4490-B7B0-8C147A5A5C2E}"/>
    <dgm:cxn modelId="{D1DA4A6D-5060-4228-B437-E104ECFBF867}" srcId="{E2E1EE5D-A445-4BE0-86C6-F8B87AF726A0}" destId="{7CDED0B7-F5DF-4FE4-88E7-EDEBD5981DE8}" srcOrd="10" destOrd="0" parTransId="{DAD9FD02-D72E-40F3-9C77-F84C5A64F82B}" sibTransId="{DE14257E-026C-4D5E-8DD0-CE3F271F68B0}"/>
    <dgm:cxn modelId="{084E466F-2161-4114-8662-D272FD19226C}" type="presOf" srcId="{D976D47F-CA5E-48A8-BAFB-5E14AC29ED4F}" destId="{FC344171-F30C-4F4D-9F0D-51FD61162FBC}" srcOrd="0" destOrd="0" presId="urn:microsoft.com/office/officeart/2005/8/layout/default"/>
    <dgm:cxn modelId="{DB80D673-F1D3-4112-8C39-61F234FDFBC6}" type="presOf" srcId="{16772B90-4629-427E-B9F5-35546CF5BB92}" destId="{43A324E3-4CE4-458B-B4B9-45453E0EEE7D}" srcOrd="0" destOrd="0" presId="urn:microsoft.com/office/officeart/2005/8/layout/default"/>
    <dgm:cxn modelId="{458A7874-108A-42E8-8EB6-75FADCFD8A81}" type="presOf" srcId="{6E273351-2979-4F1A-B55D-8E38944378A4}" destId="{A6A85B60-C7CF-40C3-975E-C72DD8298273}" srcOrd="0" destOrd="0" presId="urn:microsoft.com/office/officeart/2005/8/layout/default"/>
    <dgm:cxn modelId="{94758775-EB51-4F08-B456-81F385B17ACE}" type="presOf" srcId="{0514E904-E6C2-4B03-88C7-EA31C976409D}" destId="{30896848-D426-484C-92FE-EB70BF1AE2DF}" srcOrd="0" destOrd="0" presId="urn:microsoft.com/office/officeart/2005/8/layout/default"/>
    <dgm:cxn modelId="{4B8C1B56-BD3B-4EF3-AE0F-C2EAAED7707E}" type="presOf" srcId="{B002F8E7-3CF2-4B2E-B2D0-79AEAEC1BC58}" destId="{DA9E4C7A-1949-4ED1-8669-FC0023618058}" srcOrd="0" destOrd="0" presId="urn:microsoft.com/office/officeart/2005/8/layout/default"/>
    <dgm:cxn modelId="{3688FB58-0C29-4227-9A85-73712D706964}" srcId="{E2E1EE5D-A445-4BE0-86C6-F8B87AF726A0}" destId="{0514E904-E6C2-4B03-88C7-EA31C976409D}" srcOrd="7" destOrd="0" parTransId="{25740C9E-9808-492B-83C1-90075BF2E184}" sibTransId="{C86D3E9A-D1C8-405A-9B08-5D8DEBE44574}"/>
    <dgm:cxn modelId="{82E1A188-C580-4A6C-ACDD-C5736E5AB2AE}" type="presOf" srcId="{CAC0089E-17EA-46E3-B076-090E42287B6D}" destId="{1C662B22-28B7-4BEB-B634-57FD4CAE9F38}" srcOrd="0" destOrd="0" presId="urn:microsoft.com/office/officeart/2005/8/layout/default"/>
    <dgm:cxn modelId="{692ECE88-CB32-4D72-B536-C6117F4F6F58}" srcId="{E2E1EE5D-A445-4BE0-86C6-F8B87AF726A0}" destId="{C970484B-134A-44E5-8DA0-37A430BBC589}" srcOrd="13" destOrd="0" parTransId="{6743FAD2-DBE8-47C6-B32A-EB77AFDE1DD0}" sibTransId="{2A0ECDEB-6EF6-45E9-A4E7-A87ED9005606}"/>
    <dgm:cxn modelId="{E5441C91-5638-441E-B833-A1ED21A9FD6B}" srcId="{E2E1EE5D-A445-4BE0-86C6-F8B87AF726A0}" destId="{CAC0089E-17EA-46E3-B076-090E42287B6D}" srcOrd="9" destOrd="0" parTransId="{24874682-87F2-4873-B7A8-588E5DA61FAC}" sibTransId="{20089153-10BE-4013-81B0-3E00B3F4A097}"/>
    <dgm:cxn modelId="{38C71E9D-C63A-4C04-8C6A-7E344A6615A5}" srcId="{E2E1EE5D-A445-4BE0-86C6-F8B87AF726A0}" destId="{C60BB985-3F53-4A13-A5DD-34AB86E170F0}" srcOrd="12" destOrd="0" parTransId="{E7FB423D-9851-4834-8E60-D16691B86756}" sibTransId="{DBEA8EEB-9D53-4CE4-B294-DFF1DF517F1A}"/>
    <dgm:cxn modelId="{0B28DA9D-5C13-4EBA-B836-104313E616B7}" srcId="{E2E1EE5D-A445-4BE0-86C6-F8B87AF726A0}" destId="{B002F8E7-3CF2-4B2E-B2D0-79AEAEC1BC58}" srcOrd="3" destOrd="0" parTransId="{139D3104-BF46-4CED-95B7-BEEC731629C1}" sibTransId="{52D58A74-8497-496A-8CD1-AB24A802C528}"/>
    <dgm:cxn modelId="{0C1371A9-15B6-49BB-9D76-157A9B08CE4C}" type="presOf" srcId="{75F830FC-19FC-4910-9CFA-A3F967A03BA6}" destId="{5A7B5CE0-CBC4-4536-9091-FCF795E264D6}" srcOrd="0" destOrd="0" presId="urn:microsoft.com/office/officeart/2005/8/layout/default"/>
    <dgm:cxn modelId="{C33E8EBE-DC4A-4A57-BA8A-EB8403FC114F}" type="presOf" srcId="{14FD1EDA-CC02-4B82-9905-43FEBF9F81BD}" destId="{1BFFFEB6-1ADC-4A25-AFCB-0E892172A0C0}" srcOrd="0" destOrd="0" presId="urn:microsoft.com/office/officeart/2005/8/layout/default"/>
    <dgm:cxn modelId="{EC48BAC9-14B0-46CA-808B-DD08FB5B3B7B}" type="presOf" srcId="{7CDED0B7-F5DF-4FE4-88E7-EDEBD5981DE8}" destId="{0970D4B5-3347-421E-8A36-3FBB674149FE}" srcOrd="0" destOrd="0" presId="urn:microsoft.com/office/officeart/2005/8/layout/default"/>
    <dgm:cxn modelId="{443E47D1-6FC3-4706-916E-B905125B235F}" srcId="{E2E1EE5D-A445-4BE0-86C6-F8B87AF726A0}" destId="{16772B90-4629-427E-B9F5-35546CF5BB92}" srcOrd="4" destOrd="0" parTransId="{D6E1E9B1-A603-469C-9E4B-E288CE85A625}" sibTransId="{839BBC0C-9388-4518-9D8D-06B699C9609A}"/>
    <dgm:cxn modelId="{C745FED2-CA69-4465-AEEF-67F71DDB490A}" srcId="{E2E1EE5D-A445-4BE0-86C6-F8B87AF726A0}" destId="{343087D5-7C6C-4475-A1FB-B6E92B9A7CF5}" srcOrd="6" destOrd="0" parTransId="{6E3A466B-02FC-499F-AC57-D8C13540E693}" sibTransId="{5910F606-155F-4CA4-8C14-7300C54C6FF2}"/>
    <dgm:cxn modelId="{10D1E8DB-B1D1-4F71-BB34-632EE5019F96}" srcId="{E2E1EE5D-A445-4BE0-86C6-F8B87AF726A0}" destId="{6E273351-2979-4F1A-B55D-8E38944378A4}" srcOrd="0" destOrd="0" parTransId="{5552BF57-865C-423F-BDFC-7984AE6D55D5}" sibTransId="{2EA06B1F-C8C3-4C92-9749-47465B7EC795}"/>
    <dgm:cxn modelId="{B1D13AE8-CE87-44F4-A562-2D47E756E4F3}" type="presOf" srcId="{92439147-DA06-4B18-BB00-339847C57450}" destId="{FAD13612-D478-47DE-83FB-36F71C03E5C4}" srcOrd="0" destOrd="0" presId="urn:microsoft.com/office/officeart/2005/8/layout/default"/>
    <dgm:cxn modelId="{8BB9EDEB-C4E7-47C2-9123-93876815D4F2}" srcId="{E2E1EE5D-A445-4BE0-86C6-F8B87AF726A0}" destId="{14FD1EDA-CC02-4B82-9905-43FEBF9F81BD}" srcOrd="2" destOrd="0" parTransId="{3C43FCDB-44E8-4411-9F68-52BC9E6AB2E4}" sibTransId="{7BEE1701-E7C4-4E48-AFB1-9D5DA5BC1257}"/>
    <dgm:cxn modelId="{17D7A5F6-E982-4557-8878-B1F8B9E29FD7}" srcId="{E2E1EE5D-A445-4BE0-86C6-F8B87AF726A0}" destId="{92439147-DA06-4B18-BB00-339847C57450}" srcOrd="1" destOrd="0" parTransId="{D9BCE32D-C2BA-4ADF-BC37-6B19E53BD663}" sibTransId="{54C4D370-DD34-4C0C-80F9-57D50457CC66}"/>
    <dgm:cxn modelId="{D63069F7-A220-4FA5-B861-9E559B4B0D68}" type="presOf" srcId="{C970484B-134A-44E5-8DA0-37A430BBC589}" destId="{B2BBCE31-3BC8-4D84-88FE-B0AAF192F6B2}" srcOrd="0" destOrd="0" presId="urn:microsoft.com/office/officeart/2005/8/layout/default"/>
    <dgm:cxn modelId="{E8DD7BFA-E398-4769-82E3-B0102D5DB2D7}" type="presOf" srcId="{9CE372B5-7390-44E9-B448-611F4F351160}" destId="{82D1EFB7-C622-4F4C-95D8-4037C43248C9}" srcOrd="0" destOrd="0" presId="urn:microsoft.com/office/officeart/2005/8/layout/default"/>
    <dgm:cxn modelId="{4DD5BAED-BAB3-43EC-8946-3CF534A0ACA1}" type="presParOf" srcId="{952FB433-0973-48C1-807C-35745A72415D}" destId="{A6A85B60-C7CF-40C3-975E-C72DD8298273}" srcOrd="0" destOrd="0" presId="urn:microsoft.com/office/officeart/2005/8/layout/default"/>
    <dgm:cxn modelId="{F1351662-1708-4C29-89F5-278DB67E9DF5}" type="presParOf" srcId="{952FB433-0973-48C1-807C-35745A72415D}" destId="{1C627F1B-F4E9-4FBA-A5EA-6DEEC2A9A21A}" srcOrd="1" destOrd="0" presId="urn:microsoft.com/office/officeart/2005/8/layout/default"/>
    <dgm:cxn modelId="{E3EC9AE0-A17B-4E3F-A602-5BA3ACE5A102}" type="presParOf" srcId="{952FB433-0973-48C1-807C-35745A72415D}" destId="{FAD13612-D478-47DE-83FB-36F71C03E5C4}" srcOrd="2" destOrd="0" presId="urn:microsoft.com/office/officeart/2005/8/layout/default"/>
    <dgm:cxn modelId="{3492B4DA-F09B-4465-9C1A-49AA533F71CC}" type="presParOf" srcId="{952FB433-0973-48C1-807C-35745A72415D}" destId="{83C3C874-7703-4053-ADEF-123B719123D4}" srcOrd="3" destOrd="0" presId="urn:microsoft.com/office/officeart/2005/8/layout/default"/>
    <dgm:cxn modelId="{436FF30A-159C-4062-A336-FBAA595DCC43}" type="presParOf" srcId="{952FB433-0973-48C1-807C-35745A72415D}" destId="{1BFFFEB6-1ADC-4A25-AFCB-0E892172A0C0}" srcOrd="4" destOrd="0" presId="urn:microsoft.com/office/officeart/2005/8/layout/default"/>
    <dgm:cxn modelId="{F46CFD86-4F3C-4F02-B1C7-0230345080C8}" type="presParOf" srcId="{952FB433-0973-48C1-807C-35745A72415D}" destId="{F9B7AB01-519A-49EE-9833-7C5D201EA9BB}" srcOrd="5" destOrd="0" presId="urn:microsoft.com/office/officeart/2005/8/layout/default"/>
    <dgm:cxn modelId="{9B1BAF39-7936-4B1B-8497-3E1DC3BA5007}" type="presParOf" srcId="{952FB433-0973-48C1-807C-35745A72415D}" destId="{DA9E4C7A-1949-4ED1-8669-FC0023618058}" srcOrd="6" destOrd="0" presId="urn:microsoft.com/office/officeart/2005/8/layout/default"/>
    <dgm:cxn modelId="{0A76C3C7-6AA1-40A8-83BB-7F1E150D2CA7}" type="presParOf" srcId="{952FB433-0973-48C1-807C-35745A72415D}" destId="{8E40241F-018B-41DC-A818-8CD4D8CC85A9}" srcOrd="7" destOrd="0" presId="urn:microsoft.com/office/officeart/2005/8/layout/default"/>
    <dgm:cxn modelId="{6DF6D822-5677-4969-A1C6-08E56D4D7C24}" type="presParOf" srcId="{952FB433-0973-48C1-807C-35745A72415D}" destId="{43A324E3-4CE4-458B-B4B9-45453E0EEE7D}" srcOrd="8" destOrd="0" presId="urn:microsoft.com/office/officeart/2005/8/layout/default"/>
    <dgm:cxn modelId="{A69B7059-0500-4DF6-8596-9E892FA385DF}" type="presParOf" srcId="{952FB433-0973-48C1-807C-35745A72415D}" destId="{CBBDB16B-36A3-4BC1-A728-FC183181917D}" srcOrd="9" destOrd="0" presId="urn:microsoft.com/office/officeart/2005/8/layout/default"/>
    <dgm:cxn modelId="{7DF6FBBE-00C2-419D-BF6F-519E8EF6CDCB}" type="presParOf" srcId="{952FB433-0973-48C1-807C-35745A72415D}" destId="{CC601EF4-4955-4B4C-8FF4-0AC3B8F13A70}" srcOrd="10" destOrd="0" presId="urn:microsoft.com/office/officeart/2005/8/layout/default"/>
    <dgm:cxn modelId="{A481DD9E-6C47-48E8-812A-7495CCFFEBBA}" type="presParOf" srcId="{952FB433-0973-48C1-807C-35745A72415D}" destId="{953D9190-E2B6-4BF3-A1CB-F2E76B81DBA2}" srcOrd="11" destOrd="0" presId="urn:microsoft.com/office/officeart/2005/8/layout/default"/>
    <dgm:cxn modelId="{C7526283-0170-42FE-B7E2-50792B195C96}" type="presParOf" srcId="{952FB433-0973-48C1-807C-35745A72415D}" destId="{3ABD9C24-79F5-4653-AD5F-587D2DEEF295}" srcOrd="12" destOrd="0" presId="urn:microsoft.com/office/officeart/2005/8/layout/default"/>
    <dgm:cxn modelId="{9F0B06E2-0337-42E9-B1B5-0CEDC1F899B7}" type="presParOf" srcId="{952FB433-0973-48C1-807C-35745A72415D}" destId="{04A76ED6-ACA6-4B94-9986-0E541CC68C3A}" srcOrd="13" destOrd="0" presId="urn:microsoft.com/office/officeart/2005/8/layout/default"/>
    <dgm:cxn modelId="{C66E1152-5A0E-42F1-AF4D-5E852811761F}" type="presParOf" srcId="{952FB433-0973-48C1-807C-35745A72415D}" destId="{30896848-D426-484C-92FE-EB70BF1AE2DF}" srcOrd="14" destOrd="0" presId="urn:microsoft.com/office/officeart/2005/8/layout/default"/>
    <dgm:cxn modelId="{60F009A6-3AB4-4015-B3A9-C90062F38BCA}" type="presParOf" srcId="{952FB433-0973-48C1-807C-35745A72415D}" destId="{8026832F-AC70-45CE-A096-4FB4FE758026}" srcOrd="15" destOrd="0" presId="urn:microsoft.com/office/officeart/2005/8/layout/default"/>
    <dgm:cxn modelId="{508FC7F2-A067-4505-B0BB-6707E329B222}" type="presParOf" srcId="{952FB433-0973-48C1-807C-35745A72415D}" destId="{E98CA295-8948-4286-86D1-28D7A29A1678}" srcOrd="16" destOrd="0" presId="urn:microsoft.com/office/officeart/2005/8/layout/default"/>
    <dgm:cxn modelId="{BFFE56B8-04EF-4DA4-B07E-94CB750ABFBA}" type="presParOf" srcId="{952FB433-0973-48C1-807C-35745A72415D}" destId="{03B13EA7-DC09-4DE9-BE21-B82C0E8A67B1}" srcOrd="17" destOrd="0" presId="urn:microsoft.com/office/officeart/2005/8/layout/default"/>
    <dgm:cxn modelId="{D40B5574-6216-443F-9655-C3ADD9FE508A}" type="presParOf" srcId="{952FB433-0973-48C1-807C-35745A72415D}" destId="{1C662B22-28B7-4BEB-B634-57FD4CAE9F38}" srcOrd="18" destOrd="0" presId="urn:microsoft.com/office/officeart/2005/8/layout/default"/>
    <dgm:cxn modelId="{BEE82E98-A716-4D38-89F5-D54E55240448}" type="presParOf" srcId="{952FB433-0973-48C1-807C-35745A72415D}" destId="{971A13FC-D8F9-4330-BF95-6D51988F764C}" srcOrd="19" destOrd="0" presId="urn:microsoft.com/office/officeart/2005/8/layout/default"/>
    <dgm:cxn modelId="{43C29A4D-F8CB-437B-A719-F60A98C0E506}" type="presParOf" srcId="{952FB433-0973-48C1-807C-35745A72415D}" destId="{0970D4B5-3347-421E-8A36-3FBB674149FE}" srcOrd="20" destOrd="0" presId="urn:microsoft.com/office/officeart/2005/8/layout/default"/>
    <dgm:cxn modelId="{2D3A97D6-0774-4673-99B0-9324117795CB}" type="presParOf" srcId="{952FB433-0973-48C1-807C-35745A72415D}" destId="{4777A8CE-F9BB-42DC-9D62-379EE9EA3D20}" srcOrd="21" destOrd="0" presId="urn:microsoft.com/office/officeart/2005/8/layout/default"/>
    <dgm:cxn modelId="{81BF4969-32A6-4EC0-89E5-EA3BE9BB792E}" type="presParOf" srcId="{952FB433-0973-48C1-807C-35745A72415D}" destId="{FC344171-F30C-4F4D-9F0D-51FD61162FBC}" srcOrd="22" destOrd="0" presId="urn:microsoft.com/office/officeart/2005/8/layout/default"/>
    <dgm:cxn modelId="{4E012322-AFD9-41AE-A4AB-BE1B3690CD64}" type="presParOf" srcId="{952FB433-0973-48C1-807C-35745A72415D}" destId="{AACEB98E-2817-4E66-A0F0-E04DBC863012}" srcOrd="23" destOrd="0" presId="urn:microsoft.com/office/officeart/2005/8/layout/default"/>
    <dgm:cxn modelId="{DA838CC1-D0D9-401E-ABD6-8D0C092513FD}" type="presParOf" srcId="{952FB433-0973-48C1-807C-35745A72415D}" destId="{2BE5C7D8-AFFD-4D28-AD3D-DFE37DC5C6EC}" srcOrd="24" destOrd="0" presId="urn:microsoft.com/office/officeart/2005/8/layout/default"/>
    <dgm:cxn modelId="{F026F929-FC8C-4D15-BA2B-C6F75D658F2C}" type="presParOf" srcId="{952FB433-0973-48C1-807C-35745A72415D}" destId="{0B73B030-8022-463C-98CF-5C18F3308A59}" srcOrd="25" destOrd="0" presId="urn:microsoft.com/office/officeart/2005/8/layout/default"/>
    <dgm:cxn modelId="{04A003D5-212E-4362-8E9D-A7E4A6870ED3}" type="presParOf" srcId="{952FB433-0973-48C1-807C-35745A72415D}" destId="{B2BBCE31-3BC8-4D84-88FE-B0AAF192F6B2}" srcOrd="26" destOrd="0" presId="urn:microsoft.com/office/officeart/2005/8/layout/default"/>
    <dgm:cxn modelId="{63C25D48-4CC4-4F49-9AB9-82258857079D}" type="presParOf" srcId="{952FB433-0973-48C1-807C-35745A72415D}" destId="{65D1B666-3DF9-445F-9217-1C95F76B1168}" srcOrd="27" destOrd="0" presId="urn:microsoft.com/office/officeart/2005/8/layout/default"/>
    <dgm:cxn modelId="{49ABAD8B-268A-4A81-B665-3C7899966773}" type="presParOf" srcId="{952FB433-0973-48C1-807C-35745A72415D}" destId="{5A7B5CE0-CBC4-4536-9091-FCF795E264D6}" srcOrd="28" destOrd="0" presId="urn:microsoft.com/office/officeart/2005/8/layout/default"/>
    <dgm:cxn modelId="{D358FE5A-F70E-4CB7-8D70-0B824F90C97A}" type="presParOf" srcId="{952FB433-0973-48C1-807C-35745A72415D}" destId="{CEBC3E87-AA01-4108-B241-E7901F739634}" srcOrd="29" destOrd="0" presId="urn:microsoft.com/office/officeart/2005/8/layout/default"/>
    <dgm:cxn modelId="{3A4C7BDC-8403-47D8-96C8-EE54E127E6DD}" type="presParOf" srcId="{952FB433-0973-48C1-807C-35745A72415D}" destId="{82D1EFB7-C622-4F4C-95D8-4037C43248C9}" srcOrd="3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833F6-361A-49F1-8FE9-B628D58CDEFF}">
      <dsp:nvSpPr>
        <dsp:cNvPr id="0" name=""/>
        <dsp:cNvSpPr/>
      </dsp:nvSpPr>
      <dsp:spPr>
        <a:xfrm>
          <a:off x="-39050" y="6960"/>
          <a:ext cx="5962650" cy="12782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0F1542-8405-4A3D-85B7-1C86BA3187EA}">
      <dsp:nvSpPr>
        <dsp:cNvPr id="0" name=""/>
        <dsp:cNvSpPr/>
      </dsp:nvSpPr>
      <dsp:spPr>
        <a:xfrm>
          <a:off x="347608" y="294557"/>
          <a:ext cx="704391" cy="7030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23C015-FE16-4241-9F68-2825674C0300}">
      <dsp:nvSpPr>
        <dsp:cNvPr id="0" name=""/>
        <dsp:cNvSpPr/>
      </dsp:nvSpPr>
      <dsp:spPr>
        <a:xfrm>
          <a:off x="1224033" y="0"/>
          <a:ext cx="4719689" cy="1279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10" tIns="135410" rIns="135410" bIns="135410" numCol="1" spcCol="1270" anchor="ctr" anchorCtr="0">
          <a:noAutofit/>
        </a:bodyPr>
        <a:lstStyle/>
        <a:p>
          <a:pPr marL="0" lvl="0" indent="0" algn="just" defTabSz="622300">
            <a:lnSpc>
              <a:spcPct val="10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Modern conveniences like home appliances are made to make life easier and more enjoyable. This project provides a wide variety of contemporary solutions for daily life. My Sleek Mart aspires to be the go-to place for those looking for top-notch home appliances, promoting a more organized and pleasurable way of living.</a:t>
          </a:r>
        </a:p>
      </dsp:txBody>
      <dsp:txXfrm>
        <a:off x="1224033" y="0"/>
        <a:ext cx="4719689" cy="1279461"/>
      </dsp:txXfrm>
    </dsp:sp>
    <dsp:sp modelId="{609691F6-101C-426D-B137-19A945521A6A}">
      <dsp:nvSpPr>
        <dsp:cNvPr id="0" name=""/>
        <dsp:cNvSpPr/>
      </dsp:nvSpPr>
      <dsp:spPr>
        <a:xfrm>
          <a:off x="0" y="1567081"/>
          <a:ext cx="5962650" cy="12782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EA57BD-8F4A-4BE4-8400-0B730CC5E454}">
      <dsp:nvSpPr>
        <dsp:cNvPr id="0" name=""/>
        <dsp:cNvSpPr/>
      </dsp:nvSpPr>
      <dsp:spPr>
        <a:xfrm>
          <a:off x="347608" y="1843379"/>
          <a:ext cx="704391" cy="7030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C8BF32-4231-4FDF-9620-47B14E13F81A}">
      <dsp:nvSpPr>
        <dsp:cNvPr id="0" name=""/>
        <dsp:cNvSpPr/>
      </dsp:nvSpPr>
      <dsp:spPr>
        <a:xfrm>
          <a:off x="1371595" y="1568742"/>
          <a:ext cx="4326695" cy="1279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10" tIns="135410" rIns="135410" bIns="135410" numCol="1" spcCol="1270" anchor="ctr" anchorCtr="0">
          <a:noAutofit/>
        </a:bodyPr>
        <a:lstStyle/>
        <a:p>
          <a:pPr marL="0" lvl="0" indent="0" algn="just" defTabSz="622300">
            <a:lnSpc>
              <a:spcPct val="10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To access the website, customers must create an account using their name, password and other details. Once registered, they can choose from a variety of budget-friendly options across different categories.</a:t>
          </a:r>
        </a:p>
      </dsp:txBody>
      <dsp:txXfrm>
        <a:off x="1371595" y="1568742"/>
        <a:ext cx="4326695" cy="1279461"/>
      </dsp:txXfrm>
    </dsp:sp>
    <dsp:sp modelId="{BE452636-9A0F-4ACD-BB30-F8D72FB52265}">
      <dsp:nvSpPr>
        <dsp:cNvPr id="0" name=""/>
        <dsp:cNvSpPr/>
      </dsp:nvSpPr>
      <dsp:spPr>
        <a:xfrm>
          <a:off x="-39050" y="3112813"/>
          <a:ext cx="5962650" cy="12782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0BE7EE-B2D1-4BC0-8340-49475B3E16D7}">
      <dsp:nvSpPr>
        <dsp:cNvPr id="0" name=""/>
        <dsp:cNvSpPr/>
      </dsp:nvSpPr>
      <dsp:spPr>
        <a:xfrm>
          <a:off x="347608" y="3392201"/>
          <a:ext cx="704391" cy="7030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CFF291-70A2-4716-90EC-4434B932F7FA}">
      <dsp:nvSpPr>
        <dsp:cNvPr id="0" name=""/>
        <dsp:cNvSpPr/>
      </dsp:nvSpPr>
      <dsp:spPr>
        <a:xfrm>
          <a:off x="1185439" y="3067575"/>
          <a:ext cx="4799386" cy="1279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10" tIns="135410" rIns="135410" bIns="135410" numCol="1" spcCol="1270" anchor="ctr" anchorCtr="0">
          <a:noAutofit/>
        </a:bodyPr>
        <a:lstStyle/>
        <a:p>
          <a:pPr marL="0" lvl="0" indent="0" algn="just" defTabSz="400050">
            <a:lnSpc>
              <a:spcPct val="10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Admin has access to the details of customers and sellers who engage with the website. Admins also manage product categories, ensuring an organized catalog. Additionally, they oversee user accounts, including user registrations, account approvals, and user roles. Customers can select products, add them to their cart, make online payments. Sellers can register and create accounts on the platform. They can list their home appliances for sale, manage their product inventory, update product information, and monitor the needs of their customers. </a:t>
          </a:r>
        </a:p>
      </dsp:txBody>
      <dsp:txXfrm>
        <a:off x="1185439" y="3067575"/>
        <a:ext cx="4799386" cy="12794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85B60-C7CF-40C3-975E-C72DD8298273}">
      <dsp:nvSpPr>
        <dsp:cNvPr id="0" name=""/>
        <dsp:cNvSpPr/>
      </dsp:nvSpPr>
      <dsp:spPr>
        <a:xfrm>
          <a:off x="540847" y="2671"/>
          <a:ext cx="1786775" cy="10720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Times New Roman" panose="02020603050405020304" pitchFamily="18" charset="0"/>
              <a:cs typeface="Times New Roman" panose="02020603050405020304" pitchFamily="18" charset="0"/>
            </a:rPr>
            <a:t>The features of your project can vary depending on its specific goals and the technology you plan to use. However, for a typical e-commerce website in the home appliances sector, here are some essential features:</a:t>
          </a:r>
        </a:p>
      </dsp:txBody>
      <dsp:txXfrm>
        <a:off x="540847" y="2671"/>
        <a:ext cx="1786775" cy="1072065"/>
      </dsp:txXfrm>
    </dsp:sp>
    <dsp:sp modelId="{FAD13612-D478-47DE-83FB-36F71C03E5C4}">
      <dsp:nvSpPr>
        <dsp:cNvPr id="0" name=""/>
        <dsp:cNvSpPr/>
      </dsp:nvSpPr>
      <dsp:spPr>
        <a:xfrm>
          <a:off x="2482268" y="21335"/>
          <a:ext cx="1786775" cy="10720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Times New Roman" panose="02020603050405020304" pitchFamily="18" charset="0"/>
              <a:cs typeface="Times New Roman" panose="02020603050405020304" pitchFamily="18" charset="0"/>
            </a:rPr>
            <a:t>User Registration and Profiles:</a:t>
          </a:r>
        </a:p>
      </dsp:txBody>
      <dsp:txXfrm>
        <a:off x="2482268" y="21335"/>
        <a:ext cx="1786775" cy="1072065"/>
      </dsp:txXfrm>
    </dsp:sp>
    <dsp:sp modelId="{1BFFFEB6-1ADC-4A25-AFCB-0E892172A0C0}">
      <dsp:nvSpPr>
        <dsp:cNvPr id="0" name=""/>
        <dsp:cNvSpPr/>
      </dsp:nvSpPr>
      <dsp:spPr>
        <a:xfrm>
          <a:off x="4471753" y="2671"/>
          <a:ext cx="1786775" cy="10720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Times New Roman" panose="02020603050405020304" pitchFamily="18" charset="0"/>
              <a:cs typeface="Times New Roman" panose="02020603050405020304" pitchFamily="18" charset="0"/>
            </a:rPr>
            <a:t>User registration and login functionality with secure authentication.</a:t>
          </a:r>
        </a:p>
      </dsp:txBody>
      <dsp:txXfrm>
        <a:off x="4471753" y="2671"/>
        <a:ext cx="1786775" cy="1072065"/>
      </dsp:txXfrm>
    </dsp:sp>
    <dsp:sp modelId="{DA9E4C7A-1949-4ED1-8669-FC0023618058}">
      <dsp:nvSpPr>
        <dsp:cNvPr id="0" name=""/>
        <dsp:cNvSpPr/>
      </dsp:nvSpPr>
      <dsp:spPr>
        <a:xfrm>
          <a:off x="6437206" y="2671"/>
          <a:ext cx="1786775" cy="10720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Times New Roman" panose="02020603050405020304" pitchFamily="18" charset="0"/>
              <a:cs typeface="Times New Roman" panose="02020603050405020304" pitchFamily="18" charset="0"/>
            </a:rPr>
            <a:t>User profiles to manage personal information and order history</a:t>
          </a:r>
          <a:r>
            <a:rPr lang="en-US" sz="1000" kern="1200" dirty="0">
              <a:solidFill>
                <a:schemeClr val="bg1"/>
              </a:solidFill>
            </a:rPr>
            <a:t>.</a:t>
          </a:r>
        </a:p>
      </dsp:txBody>
      <dsp:txXfrm>
        <a:off x="6437206" y="2671"/>
        <a:ext cx="1786775" cy="1072065"/>
      </dsp:txXfrm>
    </dsp:sp>
    <dsp:sp modelId="{43A324E3-4CE4-458B-B4B9-45453E0EEE7D}">
      <dsp:nvSpPr>
        <dsp:cNvPr id="0" name=""/>
        <dsp:cNvSpPr/>
      </dsp:nvSpPr>
      <dsp:spPr>
        <a:xfrm>
          <a:off x="540847" y="1253413"/>
          <a:ext cx="1786775" cy="10720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Times New Roman" panose="02020603050405020304" pitchFamily="18" charset="0"/>
              <a:cs typeface="Times New Roman" panose="02020603050405020304" pitchFamily="18" charset="0"/>
            </a:rPr>
            <a:t>Product Catalog:</a:t>
          </a:r>
        </a:p>
      </dsp:txBody>
      <dsp:txXfrm>
        <a:off x="540847" y="1253413"/>
        <a:ext cx="1786775" cy="1072065"/>
      </dsp:txXfrm>
    </dsp:sp>
    <dsp:sp modelId="{CC601EF4-4955-4B4C-8FF4-0AC3B8F13A70}">
      <dsp:nvSpPr>
        <dsp:cNvPr id="0" name=""/>
        <dsp:cNvSpPr/>
      </dsp:nvSpPr>
      <dsp:spPr>
        <a:xfrm>
          <a:off x="2506300" y="1253413"/>
          <a:ext cx="1786775" cy="10720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Times New Roman" panose="02020603050405020304" pitchFamily="18" charset="0"/>
              <a:cs typeface="Times New Roman" panose="02020603050405020304" pitchFamily="18" charset="0"/>
            </a:rPr>
            <a:t>Display products with images, descriptions, prices, and specifications.</a:t>
          </a:r>
        </a:p>
      </dsp:txBody>
      <dsp:txXfrm>
        <a:off x="2506300" y="1253413"/>
        <a:ext cx="1786775" cy="1072065"/>
      </dsp:txXfrm>
    </dsp:sp>
    <dsp:sp modelId="{3ABD9C24-79F5-4653-AD5F-587D2DEEF295}">
      <dsp:nvSpPr>
        <dsp:cNvPr id="0" name=""/>
        <dsp:cNvSpPr/>
      </dsp:nvSpPr>
      <dsp:spPr>
        <a:xfrm>
          <a:off x="4471753" y="1253413"/>
          <a:ext cx="1786775" cy="10720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Times New Roman" panose="02020603050405020304" pitchFamily="18" charset="0"/>
              <a:cs typeface="Times New Roman" panose="02020603050405020304" pitchFamily="18" charset="0"/>
            </a:rPr>
            <a:t>Organize products into categories and subcategories for easy navigation.</a:t>
          </a:r>
        </a:p>
      </dsp:txBody>
      <dsp:txXfrm>
        <a:off x="4471753" y="1253413"/>
        <a:ext cx="1786775" cy="1072065"/>
      </dsp:txXfrm>
    </dsp:sp>
    <dsp:sp modelId="{30896848-D426-484C-92FE-EB70BF1AE2DF}">
      <dsp:nvSpPr>
        <dsp:cNvPr id="0" name=""/>
        <dsp:cNvSpPr/>
      </dsp:nvSpPr>
      <dsp:spPr>
        <a:xfrm>
          <a:off x="6437206" y="1253413"/>
          <a:ext cx="1786775" cy="10720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Times New Roman" panose="02020603050405020304" pitchFamily="18" charset="0"/>
              <a:cs typeface="Times New Roman" panose="02020603050405020304" pitchFamily="18" charset="0"/>
            </a:rPr>
            <a:t>Search and Filters:</a:t>
          </a:r>
        </a:p>
      </dsp:txBody>
      <dsp:txXfrm>
        <a:off x="6437206" y="1253413"/>
        <a:ext cx="1786775" cy="1072065"/>
      </dsp:txXfrm>
    </dsp:sp>
    <dsp:sp modelId="{E98CA295-8948-4286-86D1-28D7A29A1678}">
      <dsp:nvSpPr>
        <dsp:cNvPr id="0" name=""/>
        <dsp:cNvSpPr/>
      </dsp:nvSpPr>
      <dsp:spPr>
        <a:xfrm>
          <a:off x="540847" y="2504156"/>
          <a:ext cx="1786775" cy="10720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Times New Roman" panose="02020603050405020304" pitchFamily="18" charset="0"/>
              <a:cs typeface="Times New Roman" panose="02020603050405020304" pitchFamily="18" charset="0"/>
            </a:rPr>
            <a:t>Advanced search capabilities to find products quickly.</a:t>
          </a:r>
        </a:p>
      </dsp:txBody>
      <dsp:txXfrm>
        <a:off x="540847" y="2504156"/>
        <a:ext cx="1786775" cy="1072065"/>
      </dsp:txXfrm>
    </dsp:sp>
    <dsp:sp modelId="{1C662B22-28B7-4BEB-B634-57FD4CAE9F38}">
      <dsp:nvSpPr>
        <dsp:cNvPr id="0" name=""/>
        <dsp:cNvSpPr/>
      </dsp:nvSpPr>
      <dsp:spPr>
        <a:xfrm>
          <a:off x="2506300" y="2504156"/>
          <a:ext cx="1786775" cy="10720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Times New Roman" panose="02020603050405020304" pitchFamily="18" charset="0"/>
              <a:cs typeface="Times New Roman" panose="02020603050405020304" pitchFamily="18" charset="0"/>
            </a:rPr>
            <a:t>Filters for sorting products by price, brand, ratings, and more.</a:t>
          </a:r>
        </a:p>
      </dsp:txBody>
      <dsp:txXfrm>
        <a:off x="2506300" y="2504156"/>
        <a:ext cx="1786775" cy="1072065"/>
      </dsp:txXfrm>
    </dsp:sp>
    <dsp:sp modelId="{0970D4B5-3347-421E-8A36-3FBB674149FE}">
      <dsp:nvSpPr>
        <dsp:cNvPr id="0" name=""/>
        <dsp:cNvSpPr/>
      </dsp:nvSpPr>
      <dsp:spPr>
        <a:xfrm>
          <a:off x="4471753" y="2504156"/>
          <a:ext cx="1786775" cy="10720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Times New Roman" panose="02020603050405020304" pitchFamily="18" charset="0"/>
              <a:cs typeface="Times New Roman" panose="02020603050405020304" pitchFamily="18" charset="0"/>
            </a:rPr>
            <a:t>Shopping Cart:</a:t>
          </a:r>
        </a:p>
      </dsp:txBody>
      <dsp:txXfrm>
        <a:off x="4471753" y="2504156"/>
        <a:ext cx="1786775" cy="1072065"/>
      </dsp:txXfrm>
    </dsp:sp>
    <dsp:sp modelId="{FC344171-F30C-4F4D-9F0D-51FD61162FBC}">
      <dsp:nvSpPr>
        <dsp:cNvPr id="0" name=""/>
        <dsp:cNvSpPr/>
      </dsp:nvSpPr>
      <dsp:spPr>
        <a:xfrm>
          <a:off x="6437206" y="2504156"/>
          <a:ext cx="1786775" cy="10720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Times New Roman" panose="02020603050405020304" pitchFamily="18" charset="0"/>
              <a:cs typeface="Times New Roman" panose="02020603050405020304" pitchFamily="18" charset="0"/>
            </a:rPr>
            <a:t>Add and manage products in a virtual shopping cart</a:t>
          </a:r>
          <a:r>
            <a:rPr lang="en-US" sz="1000" kern="1200" dirty="0">
              <a:solidFill>
                <a:schemeClr val="bg1"/>
              </a:solidFill>
            </a:rPr>
            <a:t>.</a:t>
          </a:r>
        </a:p>
      </dsp:txBody>
      <dsp:txXfrm>
        <a:off x="6437206" y="2504156"/>
        <a:ext cx="1786775" cy="1072065"/>
      </dsp:txXfrm>
    </dsp:sp>
    <dsp:sp modelId="{2BE5C7D8-AFFD-4D28-AD3D-DFE37DC5C6EC}">
      <dsp:nvSpPr>
        <dsp:cNvPr id="0" name=""/>
        <dsp:cNvSpPr/>
      </dsp:nvSpPr>
      <dsp:spPr>
        <a:xfrm>
          <a:off x="540847" y="3754899"/>
          <a:ext cx="1786775" cy="10720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Times New Roman" panose="02020603050405020304" pitchFamily="18" charset="0"/>
              <a:cs typeface="Times New Roman" panose="02020603050405020304" pitchFamily="18" charset="0"/>
            </a:rPr>
            <a:t>Calculate order totals, taxes, and shipping costs</a:t>
          </a:r>
          <a:r>
            <a:rPr lang="en-US" sz="1000" kern="1200" dirty="0">
              <a:solidFill>
                <a:schemeClr val="bg1"/>
              </a:solidFill>
            </a:rPr>
            <a:t>.</a:t>
          </a:r>
        </a:p>
      </dsp:txBody>
      <dsp:txXfrm>
        <a:off x="540847" y="3754899"/>
        <a:ext cx="1786775" cy="1072065"/>
      </dsp:txXfrm>
    </dsp:sp>
    <dsp:sp modelId="{B2BBCE31-3BC8-4D84-88FE-B0AAF192F6B2}">
      <dsp:nvSpPr>
        <dsp:cNvPr id="0" name=""/>
        <dsp:cNvSpPr/>
      </dsp:nvSpPr>
      <dsp:spPr>
        <a:xfrm>
          <a:off x="2506300" y="3754899"/>
          <a:ext cx="1786775" cy="10720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Times New Roman" panose="02020603050405020304" pitchFamily="18" charset="0"/>
              <a:cs typeface="Times New Roman" panose="02020603050405020304" pitchFamily="18" charset="0"/>
            </a:rPr>
            <a:t>Checkout and Payments</a:t>
          </a:r>
          <a:r>
            <a:rPr lang="en-US" sz="1000" kern="1200" dirty="0">
              <a:solidFill>
                <a:schemeClr val="bg1"/>
              </a:solidFill>
            </a:rPr>
            <a:t>:</a:t>
          </a:r>
        </a:p>
      </dsp:txBody>
      <dsp:txXfrm>
        <a:off x="2506300" y="3754899"/>
        <a:ext cx="1786775" cy="1072065"/>
      </dsp:txXfrm>
    </dsp:sp>
    <dsp:sp modelId="{5A7B5CE0-CBC4-4536-9091-FCF795E264D6}">
      <dsp:nvSpPr>
        <dsp:cNvPr id="0" name=""/>
        <dsp:cNvSpPr/>
      </dsp:nvSpPr>
      <dsp:spPr>
        <a:xfrm>
          <a:off x="4471753" y="3754899"/>
          <a:ext cx="1786775" cy="10720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Times New Roman" panose="02020603050405020304" pitchFamily="18" charset="0"/>
              <a:cs typeface="Times New Roman" panose="02020603050405020304" pitchFamily="18" charset="0"/>
            </a:rPr>
            <a:t>Smooth and secure checkout process.</a:t>
          </a:r>
        </a:p>
      </dsp:txBody>
      <dsp:txXfrm>
        <a:off x="4471753" y="3754899"/>
        <a:ext cx="1786775" cy="1072065"/>
      </dsp:txXfrm>
    </dsp:sp>
    <dsp:sp modelId="{82D1EFB7-C622-4F4C-95D8-4037C43248C9}">
      <dsp:nvSpPr>
        <dsp:cNvPr id="0" name=""/>
        <dsp:cNvSpPr/>
      </dsp:nvSpPr>
      <dsp:spPr>
        <a:xfrm>
          <a:off x="6437206" y="3754899"/>
          <a:ext cx="1786775" cy="107206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Times New Roman" panose="02020603050405020304" pitchFamily="18" charset="0"/>
              <a:cs typeface="Times New Roman" panose="02020603050405020304" pitchFamily="18" charset="0"/>
            </a:rPr>
            <a:t>Multiple payment options, including credit cards, digital wallets, and cash on deliver</a:t>
          </a:r>
        </a:p>
      </dsp:txBody>
      <dsp:txXfrm>
        <a:off x="6437206" y="3754899"/>
        <a:ext cx="1786775" cy="107206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10/25/2023</a:t>
            </a:fld>
            <a:endParaRPr lang="en-US"/>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10/25/2023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spacing + Page numbers</a:t>
            </a:r>
          </a:p>
        </p:txBody>
      </p:sp>
      <p:sp>
        <p:nvSpPr>
          <p:cNvPr id="4" name="Slide Number Placeholder 3"/>
          <p:cNvSpPr>
            <a:spLocks noGrp="1"/>
          </p:cNvSpPr>
          <p:nvPr>
            <p:ph type="sldNum" sz="quarter" idx="5"/>
          </p:nvPr>
        </p:nvSpPr>
        <p:spPr/>
        <p:txBody>
          <a:bodyPr/>
          <a:lstStyle/>
          <a:p>
            <a:fld id="{5A9B2C62-FE30-453D-946B-754E9E42C845}" type="slidenum">
              <a:rPr lang="en-US" smtClean="0"/>
              <a:t>1</a:t>
            </a:fld>
            <a:endParaRPr lang="en-US"/>
          </a:p>
        </p:txBody>
      </p:sp>
    </p:spTree>
    <p:extLst>
      <p:ext uri="{BB962C8B-B14F-4D97-AF65-F5344CB8AC3E}">
        <p14:creationId xmlns:p14="http://schemas.microsoft.com/office/powerpoint/2010/main" val="177737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a:lstStyle/>
          <a:p>
            <a:r>
              <a:rPr lang="en-US"/>
              <a:t>Click icon to add picture</a:t>
            </a:r>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99D1A0-04AB-4DD4-B9DB-BDEC5E64C94C}" type="datetime1">
              <a:rPr lang="en-US" smtClean="0"/>
              <a:t>10/25/2023</a:t>
            </a:fld>
            <a:endParaRPr lang="en-US" dirty="0"/>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Click to add title</a:t>
            </a:r>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53EA80-260A-4EE9-83BB-E6DD04DEA906}" type="datetime1">
              <a:rPr lang="en-US" smtClean="0"/>
              <a:t>10/25/2023</a:t>
            </a:fld>
            <a:endParaRPr lang="en-US" dirty="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2"/>
        </a:solidFill>
        <a:effectLst/>
      </p:bgPr>
    </p:bg>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a:lstStyle/>
          <a:p>
            <a:r>
              <a:rPr lang="en-US"/>
              <a:t>Click icon to add picture</a:t>
            </a:r>
            <a:endParaRPr lang="en-US" dirty="0"/>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a:lstStyle/>
          <a:p>
            <a:r>
              <a:rPr lang="en-US"/>
              <a:t>Click icon to add picture</a:t>
            </a:r>
            <a:endParaRPr lang="en-US" dirty="0"/>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dirty="0"/>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D80274-DEF2-4F5D-8F74-69D0554CED55}" type="datetime1">
              <a:rPr lang="en-US" smtClean="0"/>
              <a:t>10/25/2023</a:t>
            </a:fld>
            <a:endParaRPr lang="en-US" dirty="0"/>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9D4DA8-2D4A-4F06-BECA-044AF4113FB4}" type="datetime1">
              <a:rPr lang="en-US" smtClean="0"/>
              <a:t>10/25/2023</a:t>
            </a:fld>
            <a:endParaRPr lang="en-US" dirty="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C81873-7D47-483D-BCB4-50DD9806C720}" type="datetime1">
              <a:rPr lang="en-US" smtClean="0"/>
              <a:t>10/25/2023</a:t>
            </a:fld>
            <a:endParaRPr lang="en-US" dirty="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dirty="0"/>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bg>
      <p:bgPr>
        <a:solidFill>
          <a:schemeClr val="bg2"/>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10/25/2023</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10/25/2023</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2"/>
      </p:bgRef>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DB74C9-B808-4394-A017-79C83B2524EF}" type="datetime1">
              <a:rPr lang="en-US" smtClean="0"/>
              <a:t>10/25/2023</a:t>
            </a:fld>
            <a:endParaRPr lang="en-US" dirty="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2"/>
        </a:solidFill>
        <a:effectLst/>
      </p:bgPr>
    </p:bg>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dirty="0"/>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a:lstStyle/>
          <a:p>
            <a:r>
              <a:rPr lang="en-US"/>
              <a:t>Click icon to add picture</a:t>
            </a:r>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a:lstStyle/>
          <a:p>
            <a:r>
              <a:rPr lang="en-US"/>
              <a:t>Click icon to add picture</a:t>
            </a:r>
            <a:endParaRPr lang="en-US" dirty="0"/>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a:lstStyle/>
          <a:p>
            <a:r>
              <a:rPr lang="en-US"/>
              <a:t>Click icon to add picture</a:t>
            </a:r>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a:lstStyle/>
          <a:p>
            <a:r>
              <a:rPr lang="en-US"/>
              <a:t>Click icon to add picture</a:t>
            </a:r>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a:lstStyle/>
          <a:p>
            <a:r>
              <a:rPr lang="en-US"/>
              <a:t>Click icon to add picture</a:t>
            </a:r>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AD2DF6D-B715-4785-8DEA-9165C638CF44}" type="datetime1">
              <a:rPr lang="en-US" smtClean="0"/>
              <a:t>10/25/2023</a:t>
            </a:fld>
            <a:endParaRPr lang="en-US" dirty="0"/>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bg>
      <p:bgPr>
        <a:solidFill>
          <a:schemeClr val="bg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a:lstStyle/>
          <a:p>
            <a:r>
              <a:rPr lang="en-US"/>
              <a:t>Click icon to add picture</a:t>
            </a:r>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a:normAutofit/>
          </a:bodyPr>
          <a:lstStyle>
            <a:lvl1pPr marL="0" indent="0">
              <a:buNone/>
              <a:defRPr/>
            </a:lvl1pPr>
          </a:lstStyle>
          <a:p>
            <a:pPr lvl="0"/>
            <a:r>
              <a:rPr lang="en-US" sz="160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7AE72A-09B6-4D56-855D-4360BD347914}" type="datetime1">
              <a:rPr lang="en-US" smtClean="0"/>
              <a:t>10/25/2023</a:t>
            </a:fld>
            <a:endParaRPr lang="en-US" dirty="0"/>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5577C8-AB8C-4B8A-A01F-113B16C4DCA3}" type="datetime1">
              <a:rPr lang="en-US" smtClean="0"/>
              <a:t>10/25/2023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0.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5.png"/><Relationship Id="rId7" Type="http://schemas.openxmlformats.org/officeDocument/2006/relationships/diagramLayout" Target="../diagrams/layout1.xml"/><Relationship Id="rId2" Type="http://schemas.openxmlformats.org/officeDocument/2006/relationships/image" Target="../media/image4.jpeg"/><Relationship Id="rId1" Type="http://schemas.openxmlformats.org/officeDocument/2006/relationships/slideLayout" Target="../slideLayouts/slideLayout3.xml"/><Relationship Id="rId6" Type="http://schemas.openxmlformats.org/officeDocument/2006/relationships/diagramData" Target="../diagrams/data1.xml"/><Relationship Id="rId5" Type="http://schemas.openxmlformats.org/officeDocument/2006/relationships/image" Target="../media/image7.jpg"/><Relationship Id="rId10" Type="http://schemas.microsoft.com/office/2007/relationships/diagramDrawing" Target="../diagrams/drawing1.xml"/><Relationship Id="rId4" Type="http://schemas.openxmlformats.org/officeDocument/2006/relationships/image" Target="../media/image6.png"/><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C9C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67C95-DF23-40B9-B265-2E6F3DE29030}"/>
              </a:ext>
            </a:extLst>
          </p:cNvPr>
          <p:cNvSpPr>
            <a:spLocks noGrp="1"/>
          </p:cNvSpPr>
          <p:nvPr>
            <p:ph type="title"/>
          </p:nvPr>
        </p:nvSpPr>
        <p:spPr>
          <a:xfrm>
            <a:off x="298691" y="815193"/>
            <a:ext cx="6400687" cy="2242441"/>
          </a:xfrm>
        </p:spPr>
        <p:txBody>
          <a:bodyPr>
            <a:normAutofit/>
          </a:bodyPr>
          <a:lstStyle/>
          <a:p>
            <a:r>
              <a:rPr lang="en-US" dirty="0"/>
              <a:t>SLEEK MART</a:t>
            </a:r>
            <a:br>
              <a:rPr lang="en-US" dirty="0"/>
            </a:br>
            <a:r>
              <a:rPr lang="en-US" dirty="0"/>
              <a:t>  </a:t>
            </a:r>
            <a:r>
              <a:rPr lang="en-US" sz="1800" dirty="0"/>
              <a:t>Home Appliances Ecommerce Website</a:t>
            </a:r>
            <a:endParaRPr lang="en-US" dirty="0"/>
          </a:p>
        </p:txBody>
      </p:sp>
      <p:sp>
        <p:nvSpPr>
          <p:cNvPr id="18" name="Text Placeholder 17">
            <a:extLst>
              <a:ext uri="{FF2B5EF4-FFF2-40B4-BE49-F238E27FC236}">
                <a16:creationId xmlns:a16="http://schemas.microsoft.com/office/drawing/2014/main" id="{27A48A35-E5E4-4A5F-9F91-BAEA4F5DF21D}"/>
              </a:ext>
            </a:extLst>
          </p:cNvPr>
          <p:cNvSpPr>
            <a:spLocks noGrp="1"/>
          </p:cNvSpPr>
          <p:nvPr>
            <p:ph type="body" sz="quarter" idx="12"/>
          </p:nvPr>
        </p:nvSpPr>
        <p:spPr>
          <a:xfrm>
            <a:off x="1028700" y="5078187"/>
            <a:ext cx="3222058" cy="1275960"/>
          </a:xfrm>
        </p:spPr>
        <p:txBody>
          <a:bodyPr/>
          <a:lstStyle/>
          <a:p>
            <a:r>
              <a:rPr lang="en-US" dirty="0"/>
              <a:t>Ishta Rachel Mathew</a:t>
            </a:r>
          </a:p>
          <a:p>
            <a:r>
              <a:rPr lang="en-US" dirty="0"/>
              <a:t>October 25, 2023</a:t>
            </a:r>
          </a:p>
          <a:p>
            <a:r>
              <a:rPr lang="en-US" dirty="0"/>
              <a:t>INTMCA2019-24</a:t>
            </a:r>
          </a:p>
          <a:p>
            <a:endParaRPr lang="en-US" dirty="0"/>
          </a:p>
        </p:txBody>
      </p:sp>
      <p:pic>
        <p:nvPicPr>
          <p:cNvPr id="10" name="Picture Placeholder 9">
            <a:extLst>
              <a:ext uri="{FF2B5EF4-FFF2-40B4-BE49-F238E27FC236}">
                <a16:creationId xmlns:a16="http://schemas.microsoft.com/office/drawing/2014/main" id="{989DB536-6819-4D2C-B0DB-D6649F94F6C1}"/>
              </a:ext>
            </a:extLst>
          </p:cNvPr>
          <p:cNvPicPr>
            <a:picLocks noGrp="1" noChangeAspect="1"/>
          </p:cNvPicPr>
          <p:nvPr>
            <p:ph type="pic" sz="quarter" idx="11"/>
          </p:nvPr>
        </p:nvPicPr>
        <p:blipFill>
          <a:blip r:embed="rId3"/>
          <a:srcRect/>
          <a:stretch/>
        </p:blipFill>
        <p:spPr>
          <a:xfrm>
            <a:off x="6221413" y="419100"/>
            <a:ext cx="4941887" cy="5307013"/>
          </a:xfr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3F4BA603-30EF-3E34-9DB7-2FB3D3A38DE6}"/>
              </a:ext>
            </a:extLst>
          </p:cNvPr>
          <p:cNvSpPr>
            <a:spLocks noGrp="1"/>
          </p:cNvSpPr>
          <p:nvPr>
            <p:ph type="dt" sz="half" idx="2"/>
          </p:nvPr>
        </p:nvSpPr>
        <p:spPr/>
        <p:txBody>
          <a:bodyPr/>
          <a:lstStyle/>
          <a:p>
            <a:fld id="{AAD2DF6D-B715-4785-8DEA-9165C638CF44}" type="datetime1">
              <a:rPr lang="en-US" smtClean="0"/>
              <a:t>10/25/2023</a:t>
            </a:fld>
            <a:endParaRPr lang="en-US" dirty="0"/>
          </a:p>
        </p:txBody>
      </p:sp>
      <p:sp>
        <p:nvSpPr>
          <p:cNvPr id="9" name="Slide Number Placeholder 8">
            <a:extLst>
              <a:ext uri="{FF2B5EF4-FFF2-40B4-BE49-F238E27FC236}">
                <a16:creationId xmlns:a16="http://schemas.microsoft.com/office/drawing/2014/main" id="{C10F1596-5AE6-1A06-2FB8-9118908B40DA}"/>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
        <p:nvSpPr>
          <p:cNvPr id="10" name="Title 9">
            <a:extLst>
              <a:ext uri="{FF2B5EF4-FFF2-40B4-BE49-F238E27FC236}">
                <a16:creationId xmlns:a16="http://schemas.microsoft.com/office/drawing/2014/main" id="{4C711AB8-D693-78FA-2FEA-3543F463BEA6}"/>
              </a:ext>
            </a:extLst>
          </p:cNvPr>
          <p:cNvSpPr>
            <a:spLocks noGrp="1"/>
          </p:cNvSpPr>
          <p:nvPr>
            <p:ph type="title"/>
          </p:nvPr>
        </p:nvSpPr>
        <p:spPr>
          <a:xfrm>
            <a:off x="1051558" y="286382"/>
            <a:ext cx="8991563" cy="1005839"/>
          </a:xfrm>
        </p:spPr>
        <p:txBody>
          <a:bodyPr/>
          <a:lstStyle/>
          <a:p>
            <a:r>
              <a:rPr lang="en-US" dirty="0"/>
              <a:t>FUNCTIONALITIES</a:t>
            </a:r>
            <a:endParaRPr lang="en-AE" dirty="0"/>
          </a:p>
        </p:txBody>
      </p:sp>
      <p:graphicFrame>
        <p:nvGraphicFramePr>
          <p:cNvPr id="24" name="Text Placeholder 11">
            <a:extLst>
              <a:ext uri="{FF2B5EF4-FFF2-40B4-BE49-F238E27FC236}">
                <a16:creationId xmlns:a16="http://schemas.microsoft.com/office/drawing/2014/main" id="{465F4134-A7B0-BF0A-D0F8-9163804347D3}"/>
              </a:ext>
            </a:extLst>
          </p:cNvPr>
          <p:cNvGraphicFramePr/>
          <p:nvPr>
            <p:extLst>
              <p:ext uri="{D42A27DB-BD31-4B8C-83A1-F6EECF244321}">
                <p14:modId xmlns:p14="http://schemas.microsoft.com/office/powerpoint/2010/main" val="2434540199"/>
              </p:ext>
            </p:extLst>
          </p:nvPr>
        </p:nvGraphicFramePr>
        <p:xfrm>
          <a:off x="1278292" y="1358766"/>
          <a:ext cx="8764829" cy="48296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4159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0039366-CC4B-45CC-9139-66129D35DB25}"/>
              </a:ext>
            </a:extLst>
          </p:cNvPr>
          <p:cNvSpPr>
            <a:spLocks noGrp="1"/>
          </p:cNvSpPr>
          <p:nvPr>
            <p:ph type="body" sz="quarter" idx="13"/>
          </p:nvPr>
        </p:nvSpPr>
        <p:spPr/>
        <p:txBody>
          <a:bodyPr/>
          <a:lstStyle/>
          <a:p>
            <a:r>
              <a:rPr lang="en-US" dirty="0"/>
              <a:t>04</a:t>
            </a:r>
          </a:p>
        </p:txBody>
      </p:sp>
      <p:sp>
        <p:nvSpPr>
          <p:cNvPr id="3" name="Title 2">
            <a:extLst>
              <a:ext uri="{FF2B5EF4-FFF2-40B4-BE49-F238E27FC236}">
                <a16:creationId xmlns:a16="http://schemas.microsoft.com/office/drawing/2014/main" id="{594C1777-B62D-468E-BE34-64A07CED098F}"/>
              </a:ext>
            </a:extLst>
          </p:cNvPr>
          <p:cNvSpPr>
            <a:spLocks noGrp="1"/>
          </p:cNvSpPr>
          <p:nvPr>
            <p:ph type="title"/>
          </p:nvPr>
        </p:nvSpPr>
        <p:spPr>
          <a:xfrm>
            <a:off x="4716666" y="2773680"/>
            <a:ext cx="6674802" cy="655320"/>
          </a:xfrm>
        </p:spPr>
        <p:txBody>
          <a:bodyPr>
            <a:normAutofit fontScale="90000"/>
          </a:bodyPr>
          <a:lstStyle/>
          <a:p>
            <a:r>
              <a:rPr lang="en-US" dirty="0"/>
              <a:t>Future Scope</a:t>
            </a:r>
          </a:p>
        </p:txBody>
      </p:sp>
    </p:spTree>
    <p:extLst>
      <p:ext uri="{BB962C8B-B14F-4D97-AF65-F5344CB8AC3E}">
        <p14:creationId xmlns:p14="http://schemas.microsoft.com/office/powerpoint/2010/main" val="675137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1612D3C6-D0D2-4983-8DA7-E3A3B7303339}"/>
              </a:ext>
            </a:extLst>
          </p:cNvPr>
          <p:cNvPicPr>
            <a:picLocks noGrp="1" noChangeAspect="1"/>
          </p:cNvPicPr>
          <p:nvPr>
            <p:ph type="pic" sz="quarter" idx="10"/>
          </p:nvPr>
        </p:nvPicPr>
        <p:blipFill rotWithShape="1">
          <a:blip r:embed="rId2"/>
          <a:srcRect r="2338"/>
          <a:stretch/>
        </p:blipFill>
        <p:spPr>
          <a:xfrm>
            <a:off x="6210300" y="10"/>
            <a:ext cx="4953000" cy="3301990"/>
          </a:xfrm>
          <a:noFill/>
          <a:ln>
            <a:noFill/>
          </a:ln>
        </p:spPr>
      </p:pic>
      <p:sp>
        <p:nvSpPr>
          <p:cNvPr id="3" name="Content Placeholder 2">
            <a:extLst>
              <a:ext uri="{FF2B5EF4-FFF2-40B4-BE49-F238E27FC236}">
                <a16:creationId xmlns:a16="http://schemas.microsoft.com/office/drawing/2014/main" id="{B34BD264-B274-4D4C-8E2B-C6F7606B254F}"/>
              </a:ext>
            </a:extLst>
          </p:cNvPr>
          <p:cNvSpPr>
            <a:spLocks noGrp="1"/>
          </p:cNvSpPr>
          <p:nvPr>
            <p:ph idx="4294967295"/>
          </p:nvPr>
        </p:nvSpPr>
        <p:spPr>
          <a:xfrm>
            <a:off x="1028700" y="3556002"/>
            <a:ext cx="3108960" cy="2286000"/>
          </a:xfrm>
        </p:spPr>
        <p:txBody>
          <a:bodyPr>
            <a:normAutofit fontScale="92500" lnSpcReduction="10000"/>
          </a:bodyPr>
          <a:lstStyle/>
          <a:p>
            <a:pPr>
              <a:lnSpc>
                <a:spcPct val="140000"/>
              </a:lnSpc>
            </a:pPr>
            <a:r>
              <a:rPr lang="en-US" sz="1900" dirty="0">
                <a:solidFill>
                  <a:srgbClr val="C0C9C2">
                    <a:lumMod val="50000"/>
                  </a:srgbClr>
                </a:solidFill>
              </a:rPr>
              <a:t>Google Authentication</a:t>
            </a:r>
          </a:p>
          <a:p>
            <a:pPr>
              <a:lnSpc>
                <a:spcPct val="140000"/>
              </a:lnSpc>
            </a:pPr>
            <a:r>
              <a:rPr lang="en-US" sz="1900" dirty="0">
                <a:solidFill>
                  <a:srgbClr val="C0C9C2">
                    <a:lumMod val="50000"/>
                  </a:srgbClr>
                </a:solidFill>
              </a:rPr>
              <a:t>Forgot Password</a:t>
            </a:r>
          </a:p>
          <a:p>
            <a:pPr>
              <a:lnSpc>
                <a:spcPct val="140000"/>
              </a:lnSpc>
            </a:pPr>
            <a:r>
              <a:rPr lang="en-US" sz="1900" dirty="0">
                <a:solidFill>
                  <a:srgbClr val="C0C9C2">
                    <a:lumMod val="50000"/>
                  </a:srgbClr>
                </a:solidFill>
              </a:rPr>
              <a:t>Customer Purchase Prediction</a:t>
            </a:r>
          </a:p>
          <a:p>
            <a:pPr>
              <a:lnSpc>
                <a:spcPct val="140000"/>
              </a:lnSpc>
            </a:pPr>
            <a:r>
              <a:rPr lang="en-US" sz="1900" dirty="0">
                <a:solidFill>
                  <a:srgbClr val="C0C9C2">
                    <a:lumMod val="50000"/>
                  </a:srgbClr>
                </a:solidFill>
              </a:rPr>
              <a:t>Python with Django</a:t>
            </a:r>
          </a:p>
          <a:p>
            <a:pPr>
              <a:lnSpc>
                <a:spcPct val="140000"/>
              </a:lnSpc>
            </a:pPr>
            <a:endParaRPr lang="en-US" sz="1900" dirty="0">
              <a:solidFill>
                <a:srgbClr val="C0C9C2">
                  <a:lumMod val="50000"/>
                </a:srgbClr>
              </a:solidFill>
            </a:endParaRPr>
          </a:p>
        </p:txBody>
      </p:sp>
      <p:pic>
        <p:nvPicPr>
          <p:cNvPr id="4" name="Content Placeholder 3" descr="A person holding multiple devices&#10;&#10;Description automatically generated">
            <a:extLst>
              <a:ext uri="{FF2B5EF4-FFF2-40B4-BE49-F238E27FC236}">
                <a16:creationId xmlns:a16="http://schemas.microsoft.com/office/drawing/2014/main" id="{9CB25F26-700F-4B05-65AD-9625606ED8F6}"/>
              </a:ext>
            </a:extLst>
          </p:cNvPr>
          <p:cNvPicPr>
            <a:picLocks noGrp="1" noChangeAspect="1"/>
          </p:cNvPicPr>
          <p:nvPr>
            <p:ph idx="4294967295"/>
          </p:nvPr>
        </p:nvPicPr>
        <p:blipFill>
          <a:blip r:embed="rId3"/>
          <a:stretch>
            <a:fillRect/>
          </a:stretch>
        </p:blipFill>
        <p:spPr>
          <a:xfrm>
            <a:off x="4541838" y="3766502"/>
            <a:ext cx="3108325" cy="1864995"/>
          </a:xfrm>
        </p:spPr>
      </p:pic>
      <p:pic>
        <p:nvPicPr>
          <p:cNvPr id="6" name="Content Placeholder 5" descr="A finger touching a screen with icons&#10;&#10;Description automatically generated">
            <a:extLst>
              <a:ext uri="{FF2B5EF4-FFF2-40B4-BE49-F238E27FC236}">
                <a16:creationId xmlns:a16="http://schemas.microsoft.com/office/drawing/2014/main" id="{563E3DA2-1E4E-A8D3-A375-BF9A5DE500D1}"/>
              </a:ext>
            </a:extLst>
          </p:cNvPr>
          <p:cNvPicPr>
            <a:picLocks noGrp="1" noChangeAspect="1"/>
          </p:cNvPicPr>
          <p:nvPr>
            <p:ph idx="4294967295"/>
          </p:nvPr>
        </p:nvPicPr>
        <p:blipFill>
          <a:blip r:embed="rId4"/>
          <a:stretch>
            <a:fillRect/>
          </a:stretch>
        </p:blipFill>
        <p:spPr>
          <a:xfrm>
            <a:off x="8054975" y="3824941"/>
            <a:ext cx="3108325" cy="1748117"/>
          </a:xfrm>
        </p:spPr>
      </p:pic>
      <p:sp>
        <p:nvSpPr>
          <p:cNvPr id="30" name="Date Placeholder 29">
            <a:extLst>
              <a:ext uri="{FF2B5EF4-FFF2-40B4-BE49-F238E27FC236}">
                <a16:creationId xmlns:a16="http://schemas.microsoft.com/office/drawing/2014/main" id="{5C3C5043-9E0B-4C7C-B3D8-6124850B4088}"/>
              </a:ext>
            </a:extLst>
          </p:cNvPr>
          <p:cNvSpPr>
            <a:spLocks noGrp="1"/>
          </p:cNvSpPr>
          <p:nvPr>
            <p:ph type="dt" sz="half" idx="2"/>
          </p:nvPr>
        </p:nvSpPr>
        <p:spPr>
          <a:xfrm>
            <a:off x="133350" y="6486982"/>
            <a:ext cx="2743200" cy="365125"/>
          </a:xfrm>
        </p:spPr>
        <p:txBody>
          <a:bodyPr anchor="ctr">
            <a:normAutofit/>
          </a:bodyPr>
          <a:lstStyle/>
          <a:p>
            <a:pPr>
              <a:spcAft>
                <a:spcPts val="600"/>
              </a:spcAft>
            </a:pPr>
            <a:fld id="{F5615077-39AD-4FB2-A061-5884E8516F91}" type="datetime1">
              <a:rPr lang="en-US" smtClean="0"/>
              <a:pPr>
                <a:spcAft>
                  <a:spcPts val="600"/>
                </a:spcAft>
              </a:pPr>
              <a:t>10/25/2023</a:t>
            </a:fld>
            <a:endParaRPr lang="en-US"/>
          </a:p>
        </p:txBody>
      </p:sp>
      <p:sp>
        <p:nvSpPr>
          <p:cNvPr id="31" name="Slide Number Placeholder 30">
            <a:extLst>
              <a:ext uri="{FF2B5EF4-FFF2-40B4-BE49-F238E27FC236}">
                <a16:creationId xmlns:a16="http://schemas.microsoft.com/office/drawing/2014/main" id="{AD175D2A-0058-45E0-AAF6-7260876F007C}"/>
              </a:ext>
            </a:extLst>
          </p:cNvPr>
          <p:cNvSpPr>
            <a:spLocks noGrp="1"/>
          </p:cNvSpPr>
          <p:nvPr>
            <p:ph type="sldNum" sz="quarter" idx="4"/>
          </p:nvPr>
        </p:nvSpPr>
        <p:spPr>
          <a:xfrm>
            <a:off x="9315450" y="6486982"/>
            <a:ext cx="2743200" cy="365125"/>
          </a:xfrm>
        </p:spPr>
        <p:txBody>
          <a:bodyPr anchor="ctr">
            <a:normAutofit/>
          </a:bodyPr>
          <a:lstStyle/>
          <a:p>
            <a:pPr>
              <a:spcAft>
                <a:spcPts val="600"/>
              </a:spcAft>
            </a:pPr>
            <a:fld id="{294A09A9-5501-47C1-A89A-A340965A2BE2}" type="slidenum">
              <a:rPr lang="en-US" smtClean="0"/>
              <a:pPr>
                <a:spcAft>
                  <a:spcPts val="600"/>
                </a:spcAft>
              </a:pPr>
              <a:t>12</a:t>
            </a:fld>
            <a:endParaRPr lang="en-US"/>
          </a:p>
        </p:txBody>
      </p:sp>
      <p:sp>
        <p:nvSpPr>
          <p:cNvPr id="8" name="Title 7">
            <a:extLst>
              <a:ext uri="{FF2B5EF4-FFF2-40B4-BE49-F238E27FC236}">
                <a16:creationId xmlns:a16="http://schemas.microsoft.com/office/drawing/2014/main" id="{E19BF1C0-EE32-4EEE-9539-CE8473AA2F38}"/>
              </a:ext>
            </a:extLst>
          </p:cNvPr>
          <p:cNvSpPr>
            <a:spLocks noGrp="1"/>
          </p:cNvSpPr>
          <p:nvPr>
            <p:ph type="title"/>
          </p:nvPr>
        </p:nvSpPr>
        <p:spPr>
          <a:xfrm>
            <a:off x="895530" y="539225"/>
            <a:ext cx="3924300" cy="2434386"/>
          </a:xfrm>
        </p:spPr>
        <p:txBody>
          <a:bodyPr anchor="ctr">
            <a:normAutofit/>
          </a:bodyPr>
          <a:lstStyle/>
          <a:p>
            <a:r>
              <a:rPr lang="en-US" sz="4500" dirty="0"/>
              <a:t>Technologies Used</a:t>
            </a:r>
          </a:p>
        </p:txBody>
      </p:sp>
    </p:spTree>
    <p:extLst>
      <p:ext uri="{BB962C8B-B14F-4D97-AF65-F5344CB8AC3E}">
        <p14:creationId xmlns:p14="http://schemas.microsoft.com/office/powerpoint/2010/main" val="2563119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7501812" y="552240"/>
            <a:ext cx="3443514" cy="627814"/>
          </a:xfrm>
        </p:spPr>
        <p:txBody>
          <a:bodyPr vert="horz" lIns="91440" tIns="45720" rIns="91440" bIns="45720" rtlCol="0" anchor="b">
            <a:normAutofit/>
          </a:bodyPr>
          <a:lstStyle/>
          <a:p>
            <a:pPr algn="l"/>
            <a:r>
              <a:rPr lang="en-US" sz="3200" kern="1200" dirty="0">
                <a:solidFill>
                  <a:schemeClr val="tx1"/>
                </a:solidFill>
                <a:latin typeface="+mj-lt"/>
                <a:ea typeface="+mj-ea"/>
                <a:cs typeface="+mj-cs"/>
              </a:rPr>
              <a:t>Future Scope</a:t>
            </a:r>
          </a:p>
        </p:txBody>
      </p:sp>
      <p:pic>
        <p:nvPicPr>
          <p:cNvPr id="5" name="Picture 4" descr="A cartoon of a person standing on a red arrow pointing to a city&#10;&#10;Description automatically generated">
            <a:extLst>
              <a:ext uri="{FF2B5EF4-FFF2-40B4-BE49-F238E27FC236}">
                <a16:creationId xmlns:a16="http://schemas.microsoft.com/office/drawing/2014/main" id="{E81AE0A5-A1DA-B1ED-1759-38363662C510}"/>
              </a:ext>
            </a:extLst>
          </p:cNvPr>
          <p:cNvPicPr>
            <a:picLocks noChangeAspect="1"/>
          </p:cNvPicPr>
          <p:nvPr/>
        </p:nvPicPr>
        <p:blipFill rotWithShape="1">
          <a:blip r:embed="rId2"/>
          <a:srcRect b="6528"/>
          <a:stretch/>
        </p:blipFill>
        <p:spPr>
          <a:xfrm>
            <a:off x="787114" y="1324851"/>
            <a:ext cx="6449549" cy="4137655"/>
          </a:xfrm>
          <a:prstGeom prst="rect">
            <a:avLst/>
          </a:prstGeom>
        </p:spPr>
      </p:pic>
      <p:sp>
        <p:nvSpPr>
          <p:cNvPr id="6" name="Title 1">
            <a:extLst>
              <a:ext uri="{FF2B5EF4-FFF2-40B4-BE49-F238E27FC236}">
                <a16:creationId xmlns:a16="http://schemas.microsoft.com/office/drawing/2014/main" id="{0EB26F64-1F2D-1C52-2B79-E5830D55C0D9}"/>
              </a:ext>
            </a:extLst>
          </p:cNvPr>
          <p:cNvSpPr txBox="1">
            <a:spLocks/>
          </p:cNvSpPr>
          <p:nvPr/>
        </p:nvSpPr>
        <p:spPr>
          <a:xfrm>
            <a:off x="7501812" y="1475119"/>
            <a:ext cx="4314886" cy="344783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pPr indent="-228600" algn="just">
              <a:lnSpc>
                <a:spcPct val="160000"/>
              </a:lnSpc>
              <a:spcAft>
                <a:spcPts val="600"/>
              </a:spcAft>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The future of my home appliances e-commerce project holds exciting possibilities. Investing in mobile app development, AI-powered recommendations, and AR integration can revolutionize the shopping experience. Embrace IoT to control and monitor appliances, while expanding your product range globally broadens your market reach.</a:t>
            </a:r>
          </a:p>
          <a:p>
            <a:pPr indent="-228600" algn="just">
              <a:lnSpc>
                <a:spcPct val="160000"/>
              </a:lnSpc>
              <a:spcAft>
                <a:spcPts val="600"/>
              </a:spcAft>
              <a:buFont typeface="Arial" panose="020B0604020202020204" pitchFamily="34" charset="0"/>
              <a:buChar char="•"/>
            </a:pPr>
            <a:endParaRPr lang="en-US" sz="1200" dirty="0">
              <a:solidFill>
                <a:schemeClr val="tx1"/>
              </a:solidFill>
              <a:latin typeface="Times New Roman" panose="02020603050405020304" pitchFamily="18" charset="0"/>
              <a:cs typeface="Times New Roman" panose="02020603050405020304" pitchFamily="18" charset="0"/>
            </a:endParaRPr>
          </a:p>
          <a:p>
            <a:pPr indent="-228600" algn="just">
              <a:lnSpc>
                <a:spcPct val="160000"/>
              </a:lnSpc>
              <a:spcAft>
                <a:spcPts val="600"/>
              </a:spcAft>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Sustainability efforts, user-generated content, and smart home integration will set you apart in the market. Collaboration with manufacturers and eco-friendly practices can enhance your brand's reputation. Providing educational resources fosters customer loyalty. Continuous innovation, global expansion, and staying responsive to industry trends and emerging technologies will be instrumental in achieving sustained growth and success for your platform</a:t>
            </a:r>
          </a:p>
        </p:txBody>
      </p:sp>
      <p:sp>
        <p:nvSpPr>
          <p:cNvPr id="141" name="Date Placeholder 140">
            <a:extLst>
              <a:ext uri="{FF2B5EF4-FFF2-40B4-BE49-F238E27FC236}">
                <a16:creationId xmlns:a16="http://schemas.microsoft.com/office/drawing/2014/main" id="{3E96791E-3AF0-4956-AFA7-A8A89E8EB15E}"/>
              </a:ext>
            </a:extLst>
          </p:cNvPr>
          <p:cNvSpPr>
            <a:spLocks noGrp="1"/>
          </p:cNvSpPr>
          <p:nvPr>
            <p:ph type="dt" sz="half" idx="2"/>
          </p:nvPr>
        </p:nvSpPr>
        <p:spPr>
          <a:xfrm>
            <a:off x="838200" y="6356350"/>
            <a:ext cx="2743200" cy="365125"/>
          </a:xfrm>
        </p:spPr>
        <p:txBody>
          <a:bodyPr vert="horz" lIns="91440" tIns="45720" rIns="91440" bIns="45720" rtlCol="0" anchor="ctr">
            <a:normAutofit/>
          </a:bodyPr>
          <a:lstStyle/>
          <a:p>
            <a:pPr>
              <a:spcAft>
                <a:spcPts val="600"/>
              </a:spcAft>
            </a:pPr>
            <a:fld id="{4871AD0A-72DC-49A1-AA89-5509B2193035}" type="datetime1">
              <a:rPr lang="en-US" sz="1200">
                <a:solidFill>
                  <a:schemeClr val="tx1">
                    <a:lumMod val="50000"/>
                    <a:lumOff val="50000"/>
                  </a:schemeClr>
                </a:solidFill>
              </a:rPr>
              <a:pPr>
                <a:spcAft>
                  <a:spcPts val="600"/>
                </a:spcAft>
              </a:pPr>
              <a:t>10/25/2023</a:t>
            </a:fld>
            <a:endParaRPr lang="en-US" sz="1200">
              <a:solidFill>
                <a:schemeClr val="tx1">
                  <a:lumMod val="50000"/>
                  <a:lumOff val="50000"/>
                </a:schemeClr>
              </a:solidFill>
            </a:endParaRPr>
          </a:p>
        </p:txBody>
      </p:sp>
      <p:sp>
        <p:nvSpPr>
          <p:cNvPr id="142" name="Slide Number Placeholder 141">
            <a:extLst>
              <a:ext uri="{FF2B5EF4-FFF2-40B4-BE49-F238E27FC236}">
                <a16:creationId xmlns:a16="http://schemas.microsoft.com/office/drawing/2014/main" id="{9FD033B5-99FB-4B26-BF74-3DA89EEE7C67}"/>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z="1200">
                <a:solidFill>
                  <a:schemeClr val="tx1">
                    <a:lumMod val="50000"/>
                    <a:lumOff val="50000"/>
                  </a:schemeClr>
                </a:solidFill>
                <a:latin typeface="+mn-lt"/>
                <a:cs typeface="+mn-cs"/>
              </a:rPr>
              <a:pPr>
                <a:spcAft>
                  <a:spcPts val="600"/>
                </a:spcAft>
              </a:pPr>
              <a:t>13</a:t>
            </a:fld>
            <a:endParaRPr lang="en-US" sz="1200">
              <a:solidFill>
                <a:schemeClr val="tx1">
                  <a:lumMod val="50000"/>
                  <a:lumOff val="50000"/>
                </a:schemeClr>
              </a:solidFill>
              <a:latin typeface="+mn-lt"/>
              <a:cs typeface="+mn-cs"/>
            </a:endParaRPr>
          </a:p>
        </p:txBody>
      </p:sp>
      <p:grpSp>
        <p:nvGrpSpPr>
          <p:cNvPr id="147" name="Group 146">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48" name="Rectangle 147">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FED33BAC-F9A9-BA1C-110A-9C07C8D07476}"/>
              </a:ext>
            </a:extLst>
          </p:cNvPr>
          <p:cNvSpPr txBox="1">
            <a:spLocks/>
          </p:cNvSpPr>
          <p:nvPr/>
        </p:nvSpPr>
        <p:spPr>
          <a:xfrm>
            <a:off x="1670180" y="2103437"/>
            <a:ext cx="5831632" cy="328965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endParaRPr lang="en-US" dirty="0">
              <a:latin typeface="Biome Light" panose="020B0303030204020804" pitchFamily="34" charset="0"/>
              <a:cs typeface="Biome Light" panose="020B0303030204020804" pitchFamily="34" charset="0"/>
            </a:endParaRPr>
          </a:p>
        </p:txBody>
      </p:sp>
    </p:spTree>
    <p:extLst>
      <p:ext uri="{BB962C8B-B14F-4D97-AF65-F5344CB8AC3E}">
        <p14:creationId xmlns:p14="http://schemas.microsoft.com/office/powerpoint/2010/main" val="700209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Video 15" descr="Electronic System">
            <a:extLst>
              <a:ext uri="{FF2B5EF4-FFF2-40B4-BE49-F238E27FC236}">
                <a16:creationId xmlns:a16="http://schemas.microsoft.com/office/drawing/2014/main" id="{96069D66-2981-D76D-4015-E4FC90CBDCD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4182" r="19032" b="-1"/>
          <a:stretch/>
        </p:blipFill>
        <p:spPr>
          <a:xfrm>
            <a:off x="1028700" y="3543300"/>
            <a:ext cx="3924300" cy="3314700"/>
          </a:xfrm>
          <a:prstGeom prst="rect">
            <a:avLst/>
          </a:prstGeom>
          <a:noFill/>
        </p:spPr>
      </p:pic>
      <p:sp>
        <p:nvSpPr>
          <p:cNvPr id="2" name="Text Placeholder 1">
            <a:extLst>
              <a:ext uri="{FF2B5EF4-FFF2-40B4-BE49-F238E27FC236}">
                <a16:creationId xmlns:a16="http://schemas.microsoft.com/office/drawing/2014/main" id="{C11A7FF5-E7DB-4462-BC64-12126BDC0DFB}"/>
              </a:ext>
            </a:extLst>
          </p:cNvPr>
          <p:cNvSpPr>
            <a:spLocks noGrp="1"/>
          </p:cNvSpPr>
          <p:nvPr>
            <p:ph idx="4294967295"/>
          </p:nvPr>
        </p:nvSpPr>
        <p:spPr>
          <a:xfrm>
            <a:off x="6191250" y="1981200"/>
            <a:ext cx="4972050" cy="4473575"/>
          </a:xfrm>
        </p:spPr>
        <p:txBody>
          <a:bodyPr>
            <a:normAutofit/>
          </a:bodyPr>
          <a:lstStyle/>
          <a:p>
            <a:r>
              <a:rPr lang="en-US" sz="1600">
                <a:solidFill>
                  <a:schemeClr val="tx2">
                    <a:lumMod val="50000"/>
                  </a:schemeClr>
                </a:solidFill>
              </a:rPr>
              <a:t>01 Introduction</a:t>
            </a:r>
          </a:p>
          <a:p>
            <a:r>
              <a:rPr lang="en-US" sz="1600">
                <a:solidFill>
                  <a:schemeClr val="tx2">
                    <a:lumMod val="50000"/>
                  </a:schemeClr>
                </a:solidFill>
              </a:rPr>
              <a:t>02 Users</a:t>
            </a:r>
          </a:p>
          <a:p>
            <a:r>
              <a:rPr lang="en-US" sz="1600">
                <a:solidFill>
                  <a:schemeClr val="tx2">
                    <a:lumMod val="50000"/>
                  </a:schemeClr>
                </a:solidFill>
              </a:rPr>
              <a:t>03 Functionalities</a:t>
            </a:r>
          </a:p>
          <a:p>
            <a:r>
              <a:rPr lang="en-US" sz="1600">
                <a:solidFill>
                  <a:schemeClr val="tx2">
                    <a:lumMod val="50000"/>
                  </a:schemeClr>
                </a:solidFill>
              </a:rPr>
              <a:t>04 Technologies</a:t>
            </a:r>
          </a:p>
          <a:p>
            <a:r>
              <a:rPr lang="en-US" sz="1600">
                <a:solidFill>
                  <a:schemeClr val="tx2">
                    <a:lumMod val="50000"/>
                  </a:schemeClr>
                </a:solidFill>
              </a:rPr>
              <a:t>05 Future Scope</a:t>
            </a:r>
          </a:p>
          <a:p>
            <a:endParaRPr lang="en-US" sz="1600">
              <a:solidFill>
                <a:schemeClr val="tx2">
                  <a:lumMod val="50000"/>
                </a:schemeClr>
              </a:solidFill>
            </a:endParaRPr>
          </a:p>
        </p:txBody>
      </p:sp>
      <p:sp>
        <p:nvSpPr>
          <p:cNvPr id="8" name="Date Placeholder 7">
            <a:extLst>
              <a:ext uri="{FF2B5EF4-FFF2-40B4-BE49-F238E27FC236}">
                <a16:creationId xmlns:a16="http://schemas.microsoft.com/office/drawing/2014/main" id="{B10C7A9E-B1D7-4285-8DD5-D28AFDC7B4F8}"/>
              </a:ext>
            </a:extLst>
          </p:cNvPr>
          <p:cNvSpPr>
            <a:spLocks noGrp="1"/>
          </p:cNvSpPr>
          <p:nvPr>
            <p:ph type="dt" sz="half" idx="2"/>
          </p:nvPr>
        </p:nvSpPr>
        <p:spPr>
          <a:xfrm>
            <a:off x="133350" y="6486982"/>
            <a:ext cx="2743200" cy="365125"/>
          </a:xfrm>
        </p:spPr>
        <p:txBody>
          <a:bodyPr anchor="ctr">
            <a:normAutofit/>
          </a:bodyPr>
          <a:lstStyle/>
          <a:p>
            <a:pPr>
              <a:spcAft>
                <a:spcPts val="600"/>
              </a:spcAft>
            </a:pPr>
            <a:fld id="{5AF05980-54E0-4F3D-BAF3-4CE06FA77025}" type="datetime1">
              <a:rPr lang="en-US" smtClean="0"/>
              <a:pPr>
                <a:spcAft>
                  <a:spcPts val="600"/>
                </a:spcAft>
              </a:pPr>
              <a:t>10/25/2023</a:t>
            </a:fld>
            <a:endParaRPr lang="en-US"/>
          </a:p>
        </p:txBody>
      </p:sp>
      <p:sp>
        <p:nvSpPr>
          <p:cNvPr id="9" name="Slide Number Placeholder 8">
            <a:extLst>
              <a:ext uri="{FF2B5EF4-FFF2-40B4-BE49-F238E27FC236}">
                <a16:creationId xmlns:a16="http://schemas.microsoft.com/office/drawing/2014/main" id="{AA7B234E-FE17-4087-92FD-3802CA26E967}"/>
              </a:ext>
            </a:extLst>
          </p:cNvPr>
          <p:cNvSpPr>
            <a:spLocks noGrp="1"/>
          </p:cNvSpPr>
          <p:nvPr>
            <p:ph type="sldNum" sz="quarter" idx="4"/>
          </p:nvPr>
        </p:nvSpPr>
        <p:spPr>
          <a:xfrm>
            <a:off x="9315450" y="6486982"/>
            <a:ext cx="2743200" cy="365125"/>
          </a:xfrm>
        </p:spPr>
        <p:txBody>
          <a:bodyPr anchor="ctr">
            <a:normAutofit/>
          </a:bodyPr>
          <a:lstStyle/>
          <a:p>
            <a:pPr>
              <a:spcAft>
                <a:spcPts val="600"/>
              </a:spcAft>
            </a:pPr>
            <a:fld id="{294A09A9-5501-47C1-A89A-A340965A2BE2}" type="slidenum">
              <a:rPr lang="en-US" smtClean="0"/>
              <a:pPr>
                <a:spcAft>
                  <a:spcPts val="600"/>
                </a:spcAft>
              </a:pPr>
              <a:t>2</a:t>
            </a:fld>
            <a:endParaRPr lang="en-US"/>
          </a:p>
        </p:txBody>
      </p:sp>
      <p:sp>
        <p:nvSpPr>
          <p:cNvPr id="14" name="Title 13">
            <a:extLst>
              <a:ext uri="{FF2B5EF4-FFF2-40B4-BE49-F238E27FC236}">
                <a16:creationId xmlns:a16="http://schemas.microsoft.com/office/drawing/2014/main" id="{BEC46ADB-55E5-43DA-8E91-C49412A33045}"/>
              </a:ext>
            </a:extLst>
          </p:cNvPr>
          <p:cNvSpPr>
            <a:spLocks noGrp="1"/>
          </p:cNvSpPr>
          <p:nvPr>
            <p:ph type="title"/>
          </p:nvPr>
        </p:nvSpPr>
        <p:spPr>
          <a:xfrm>
            <a:off x="895534" y="539225"/>
            <a:ext cx="3924300" cy="2434386"/>
          </a:xfrm>
        </p:spPr>
        <p:txBody>
          <a:bodyPr anchor="ctr">
            <a:normAutofit/>
          </a:bodyPr>
          <a:lstStyle/>
          <a:p>
            <a:r>
              <a:rPr lang="en-US" dirty="0"/>
              <a:t>Agenda</a:t>
            </a:r>
          </a:p>
        </p:txBody>
      </p:sp>
    </p:spTree>
    <p:extLst>
      <p:ext uri="{BB962C8B-B14F-4D97-AF65-F5344CB8AC3E}">
        <p14:creationId xmlns:p14="http://schemas.microsoft.com/office/powerpoint/2010/main" val="286551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mute="1">
                <p:cTn id="12" repeatCount="indefinite" fill="hold" display="0">
                  <p:stCondLst>
                    <p:cond delay="indefinite"/>
                  </p:stCondLst>
                </p:cTn>
                <p:tgtEl>
                  <p:spTgt spid="1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2240197" y="457200"/>
            <a:ext cx="3935647" cy="1340615"/>
          </a:xfrm>
        </p:spPr>
        <p:txBody>
          <a:bodyPr/>
          <a:lstStyle/>
          <a:p>
            <a:r>
              <a:rPr lang="en-US" dirty="0"/>
              <a:t>Introduction</a:t>
            </a:r>
          </a:p>
        </p:txBody>
      </p:sp>
      <p:pic>
        <p:nvPicPr>
          <p:cNvPr id="27" name="Picture Placeholder 26" descr="common foods that can be found in beauty products like coconut, avacado, honey, etc.&#10;">
            <a:extLst>
              <a:ext uri="{FF2B5EF4-FFF2-40B4-BE49-F238E27FC236}">
                <a16:creationId xmlns:a16="http://schemas.microsoft.com/office/drawing/2014/main" id="{FC80FA98-D238-41BC-848B-15F7D2C9D06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6210300" y="433966"/>
            <a:ext cx="4953000" cy="3090862"/>
          </a:xfrm>
        </p:spPr>
      </p:pic>
      <p:pic>
        <p:nvPicPr>
          <p:cNvPr id="29" name="Picture Placeholder 28" descr="A group of appliances on a blue background&#10;&#10;Description automatically generated">
            <a:extLst>
              <a:ext uri="{FF2B5EF4-FFF2-40B4-BE49-F238E27FC236}">
                <a16:creationId xmlns:a16="http://schemas.microsoft.com/office/drawing/2014/main" id="{071DE959-F62C-476A-A8B1-B4C0E3CC7BA6}"/>
              </a:ext>
            </a:extLst>
          </p:cNvPr>
          <p:cNvPicPr>
            <a:picLocks noGrp="1" noChangeAspect="1"/>
          </p:cNvPicPr>
          <p:nvPr>
            <p:ph type="pic" sz="quarter" idx="11"/>
          </p:nvPr>
        </p:nvPicPr>
        <p:blipFill>
          <a:blip r:embed="rId3"/>
          <a:srcRect/>
          <a:stretch/>
        </p:blipFill>
        <p:spPr/>
      </p:pic>
      <p:pic>
        <p:nvPicPr>
          <p:cNvPr id="31" name="Picture Placeholder 30" descr="A group of appliances on a blue background&#10;&#10;Description automatically generated">
            <a:extLst>
              <a:ext uri="{FF2B5EF4-FFF2-40B4-BE49-F238E27FC236}">
                <a16:creationId xmlns:a16="http://schemas.microsoft.com/office/drawing/2014/main" id="{26F59C63-890F-4F30-B979-40A77F09EDB5}"/>
              </a:ext>
            </a:extLst>
          </p:cNvPr>
          <p:cNvPicPr>
            <a:picLocks noGrp="1" noChangeAspect="1"/>
          </p:cNvPicPr>
          <p:nvPr>
            <p:ph type="pic" sz="quarter" idx="12"/>
          </p:nvPr>
        </p:nvPicPr>
        <p:blipFill>
          <a:blip r:embed="rId4"/>
          <a:srcRect/>
          <a:stretch/>
        </p:blipFill>
        <p:spPr>
          <a:xfrm>
            <a:off x="8847137" y="3862387"/>
            <a:ext cx="2470896" cy="2538413"/>
          </a:xfrm>
        </p:spPr>
      </p:pic>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a:xfrm>
            <a:off x="133350" y="6486982"/>
            <a:ext cx="2743200" cy="501647"/>
          </a:xfrm>
        </p:spPr>
        <p:txBody>
          <a:bodyPr/>
          <a:lstStyle/>
          <a:p>
            <a:fld id="{9FEF76E7-2EBE-4103-B764-AD23619BE076}" type="datetime1">
              <a:rPr lang="en-US" smtClean="0"/>
              <a:pPr/>
              <a:t>10/25/2023</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a:t>
            </a:fld>
            <a:endParaRPr lang="en-US" dirty="0"/>
          </a:p>
        </p:txBody>
      </p:sp>
      <p:pic>
        <p:nvPicPr>
          <p:cNvPr id="4" name="Picture 3" descr="A group of appliances on a table&#10;&#10;Description automatically generated">
            <a:extLst>
              <a:ext uri="{FF2B5EF4-FFF2-40B4-BE49-F238E27FC236}">
                <a16:creationId xmlns:a16="http://schemas.microsoft.com/office/drawing/2014/main" id="{CD4EA1E9-01EB-F3B3-45FC-C68ACF365F76}"/>
              </a:ext>
            </a:extLst>
          </p:cNvPr>
          <p:cNvPicPr>
            <a:picLocks noChangeAspect="1"/>
          </p:cNvPicPr>
          <p:nvPr/>
        </p:nvPicPr>
        <p:blipFill>
          <a:blip r:embed="rId5"/>
          <a:stretch>
            <a:fillRect/>
          </a:stretch>
        </p:blipFill>
        <p:spPr>
          <a:xfrm>
            <a:off x="6210300" y="433965"/>
            <a:ext cx="4953000" cy="3090863"/>
          </a:xfrm>
          <a:prstGeom prst="rect">
            <a:avLst/>
          </a:prstGeom>
        </p:spPr>
      </p:pic>
      <p:graphicFrame>
        <p:nvGraphicFramePr>
          <p:cNvPr id="39" name="Content Placeholder 2">
            <a:extLst>
              <a:ext uri="{FF2B5EF4-FFF2-40B4-BE49-F238E27FC236}">
                <a16:creationId xmlns:a16="http://schemas.microsoft.com/office/drawing/2014/main" id="{0459BAFF-5871-415A-1652-E6B27BCB12F0}"/>
              </a:ext>
            </a:extLst>
          </p:cNvPr>
          <p:cNvGraphicFramePr/>
          <p:nvPr>
            <p:extLst>
              <p:ext uri="{D42A27DB-BD31-4B8C-83A1-F6EECF244321}">
                <p14:modId xmlns:p14="http://schemas.microsoft.com/office/powerpoint/2010/main" val="167483839"/>
              </p:ext>
            </p:extLst>
          </p:nvPr>
        </p:nvGraphicFramePr>
        <p:xfrm>
          <a:off x="133350" y="1864924"/>
          <a:ext cx="5962650" cy="43910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371293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One in a crowd">
            <a:extLst>
              <a:ext uri="{FF2B5EF4-FFF2-40B4-BE49-F238E27FC236}">
                <a16:creationId xmlns:a16="http://schemas.microsoft.com/office/drawing/2014/main" id="{D254F012-FA74-4C7B-D2CC-3D52770EEB9A}"/>
              </a:ext>
            </a:extLst>
          </p:cNvPr>
          <p:cNvPicPr>
            <a:picLocks noChangeAspect="1"/>
          </p:cNvPicPr>
          <p:nvPr/>
        </p:nvPicPr>
        <p:blipFill rotWithShape="1">
          <a:blip r:embed="rId2"/>
          <a:srcRect t="7729" b="17262"/>
          <a:stretch/>
        </p:blipFill>
        <p:spPr>
          <a:xfrm>
            <a:off x="1" y="10"/>
            <a:ext cx="12190400" cy="6857990"/>
          </a:xfrm>
          <a:prstGeom prst="rect">
            <a:avLst/>
          </a:prstGeom>
        </p:spPr>
      </p:pic>
      <p:grpSp>
        <p:nvGrpSpPr>
          <p:cNvPr id="15" name="Group 14">
            <a:extLst>
              <a:ext uri="{FF2B5EF4-FFF2-40B4-BE49-F238E27FC236}">
                <a16:creationId xmlns:a16="http://schemas.microsoft.com/office/drawing/2014/main" id="{EC9487F3-0F29-7887-3DAA-806CCEA473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352229"/>
            <a:ext cx="12202174" cy="1519356"/>
            <a:chOff x="0" y="-29768"/>
            <a:chExt cx="12202174" cy="1519356"/>
          </a:xfrm>
        </p:grpSpPr>
        <p:sp>
          <p:nvSpPr>
            <p:cNvPr id="16" name="Rectangle 15">
              <a:extLst>
                <a:ext uri="{FF2B5EF4-FFF2-40B4-BE49-F238E27FC236}">
                  <a16:creationId xmlns:a16="http://schemas.microsoft.com/office/drawing/2014/main" id="{4DEEB833-1216-0F3F-14B8-5ED9D1EA0B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39045FD-9782-AA73-F300-22A050A5A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BB34B63-E6DA-2254-5968-3E46574FE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838200" y="5595614"/>
            <a:ext cx="6784181" cy="913975"/>
          </a:xfrm>
        </p:spPr>
        <p:txBody>
          <a:bodyPr vert="horz" lIns="91440" tIns="45720" rIns="91440" bIns="45720" rtlCol="0" anchor="ctr">
            <a:normAutofit/>
          </a:bodyPr>
          <a:lstStyle/>
          <a:p>
            <a:r>
              <a:rPr lang="en-US" sz="3200">
                <a:solidFill>
                  <a:srgbClr val="FFFFFF"/>
                </a:solidFill>
                <a:ea typeface="+mj-ea"/>
                <a:cs typeface="+mj-cs"/>
              </a:rPr>
              <a:t>Users</a:t>
            </a:r>
          </a:p>
        </p:txBody>
      </p:sp>
      <p:sp>
        <p:nvSpPr>
          <p:cNvPr id="9" name="Text Placeholder 8">
            <a:extLst>
              <a:ext uri="{FF2B5EF4-FFF2-40B4-BE49-F238E27FC236}">
                <a16:creationId xmlns:a16="http://schemas.microsoft.com/office/drawing/2014/main" id="{BB74BB8A-7BAA-4A6E-9CC4-CB382C68DEEC}"/>
              </a:ext>
            </a:extLst>
          </p:cNvPr>
          <p:cNvSpPr>
            <a:spLocks noGrp="1"/>
          </p:cNvSpPr>
          <p:nvPr>
            <p:ph type="body" sz="quarter" idx="13"/>
          </p:nvPr>
        </p:nvSpPr>
        <p:spPr>
          <a:xfrm>
            <a:off x="7908132" y="5586418"/>
            <a:ext cx="3407569" cy="934080"/>
          </a:xfrm>
        </p:spPr>
        <p:txBody>
          <a:bodyPr vert="horz" lIns="91440" tIns="45720" rIns="91440" bIns="45720" rtlCol="0" anchor="ctr">
            <a:normAutofit/>
          </a:bodyPr>
          <a:lstStyle/>
          <a:p>
            <a:pPr algn="r"/>
            <a:r>
              <a:rPr lang="en-US" sz="1800">
                <a:solidFill>
                  <a:srgbClr val="FFFFFF"/>
                </a:solidFill>
              </a:rPr>
              <a:t>02</a:t>
            </a:r>
          </a:p>
        </p:txBody>
      </p:sp>
    </p:spTree>
    <p:extLst>
      <p:ext uri="{BB962C8B-B14F-4D97-AF65-F5344CB8AC3E}">
        <p14:creationId xmlns:p14="http://schemas.microsoft.com/office/powerpoint/2010/main" val="191201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A371F5-EAAD-4ADC-8D3F-1CBB98D52839}"/>
              </a:ext>
            </a:extLst>
          </p:cNvPr>
          <p:cNvSpPr>
            <a:spLocks noGrp="1"/>
          </p:cNvSpPr>
          <p:nvPr>
            <p:ph type="title"/>
          </p:nvPr>
        </p:nvSpPr>
        <p:spPr>
          <a:xfrm>
            <a:off x="481013" y="3752849"/>
            <a:ext cx="3290887" cy="2452687"/>
          </a:xfrm>
        </p:spPr>
        <p:txBody>
          <a:bodyPr vert="horz" lIns="91440" tIns="45720" rIns="91440" bIns="45720" rtlCol="0" anchor="ctr">
            <a:normAutofit/>
          </a:bodyPr>
          <a:lstStyle/>
          <a:p>
            <a:pPr algn="l"/>
            <a:r>
              <a:rPr lang="en-US" sz="3600">
                <a:solidFill>
                  <a:schemeClr val="tx1"/>
                </a:solidFill>
                <a:ea typeface="+mj-ea"/>
                <a:cs typeface="+mj-cs"/>
              </a:rPr>
              <a:t>Actors of The Project</a:t>
            </a:r>
          </a:p>
        </p:txBody>
      </p:sp>
      <p:pic>
        <p:nvPicPr>
          <p:cNvPr id="5" name="Picture 4" descr="A group of appliances on a table&#10;&#10;Description automatically generated">
            <a:extLst>
              <a:ext uri="{FF2B5EF4-FFF2-40B4-BE49-F238E27FC236}">
                <a16:creationId xmlns:a16="http://schemas.microsoft.com/office/drawing/2014/main" id="{8A957032-808E-C884-DA7A-A980418EA5E7}"/>
              </a:ext>
            </a:extLst>
          </p:cNvPr>
          <p:cNvPicPr>
            <a:picLocks noChangeAspect="1"/>
          </p:cNvPicPr>
          <p:nvPr/>
        </p:nvPicPr>
        <p:blipFill rotWithShape="1">
          <a:blip r:embed="rId2"/>
          <a:srcRect t="8467"/>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BF627EC7-690B-E024-C61C-FF856DFCA4C4}"/>
              </a:ext>
            </a:extLst>
          </p:cNvPr>
          <p:cNvSpPr>
            <a:spLocks noGrp="1"/>
          </p:cNvSpPr>
          <p:nvPr>
            <p:ph sz="quarter" idx="11"/>
          </p:nvPr>
        </p:nvSpPr>
        <p:spPr>
          <a:xfrm>
            <a:off x="4223982" y="3752850"/>
            <a:ext cx="7485413" cy="2452687"/>
          </a:xfrm>
        </p:spPr>
        <p:txBody>
          <a:bodyPr vert="horz" lIns="91440" tIns="45720" rIns="91440" bIns="45720" rtlCol="0" anchor="ctr">
            <a:normAutofit/>
          </a:bodyPr>
          <a:lstStyle/>
          <a:p>
            <a:pPr marL="401955" marR="285115">
              <a:lnSpc>
                <a:spcPct val="90000"/>
              </a:lnSpc>
              <a:spcAft>
                <a:spcPts val="0"/>
              </a:spcAft>
            </a:pPr>
            <a:r>
              <a:rPr lang="en-US" sz="1800" dirty="0">
                <a:effectLst/>
              </a:rPr>
              <a:t>Three modules make up the bulk of this project:</a:t>
            </a:r>
          </a:p>
          <a:p>
            <a:pPr marL="401955" marR="285115">
              <a:lnSpc>
                <a:spcPct val="90000"/>
              </a:lnSpc>
              <a:spcAft>
                <a:spcPts val="0"/>
              </a:spcAft>
            </a:pPr>
            <a:endParaRPr lang="en-US" sz="1800" dirty="0">
              <a:effectLst/>
            </a:endParaRPr>
          </a:p>
          <a:p>
            <a:pPr marR="285115">
              <a:lnSpc>
                <a:spcPct val="90000"/>
              </a:lnSpc>
            </a:pPr>
            <a:r>
              <a:rPr lang="en-US" sz="1800" dirty="0">
                <a:effectLst/>
              </a:rPr>
              <a:t>       Admin</a:t>
            </a:r>
          </a:p>
          <a:p>
            <a:pPr marR="285115">
              <a:lnSpc>
                <a:spcPct val="90000"/>
              </a:lnSpc>
            </a:pPr>
            <a:r>
              <a:rPr lang="en-US" sz="1800" dirty="0">
                <a:effectLst/>
              </a:rPr>
              <a:t>       Customers</a:t>
            </a:r>
          </a:p>
          <a:p>
            <a:pPr marR="285115">
              <a:lnSpc>
                <a:spcPct val="90000"/>
              </a:lnSpc>
            </a:pPr>
            <a:r>
              <a:rPr lang="en-US" sz="1800" dirty="0">
                <a:effectLst/>
              </a:rPr>
              <a:t>       Sellers</a:t>
            </a:r>
          </a:p>
          <a:p>
            <a:pPr>
              <a:lnSpc>
                <a:spcPct val="90000"/>
              </a:lnSpc>
            </a:pPr>
            <a:endParaRPr lang="en-US" sz="1800" dirty="0"/>
          </a:p>
        </p:txBody>
      </p:sp>
      <p:sp>
        <p:nvSpPr>
          <p:cNvPr id="8" name="Date Placeholder 7">
            <a:extLst>
              <a:ext uri="{FF2B5EF4-FFF2-40B4-BE49-F238E27FC236}">
                <a16:creationId xmlns:a16="http://schemas.microsoft.com/office/drawing/2014/main" id="{E9F303BF-0A3C-497A-B99B-BEA514C0269A}"/>
              </a:ext>
            </a:extLst>
          </p:cNvPr>
          <p:cNvSpPr>
            <a:spLocks noGrp="1"/>
          </p:cNvSpPr>
          <p:nvPr>
            <p:ph type="dt" sz="half" idx="2"/>
          </p:nvPr>
        </p:nvSpPr>
        <p:spPr>
          <a:xfrm>
            <a:off x="481013" y="6356350"/>
            <a:ext cx="2743200" cy="365125"/>
          </a:xfrm>
        </p:spPr>
        <p:txBody>
          <a:bodyPr vert="horz" lIns="91440" tIns="45720" rIns="91440" bIns="45720" rtlCol="0" anchor="ctr">
            <a:normAutofit/>
          </a:bodyPr>
          <a:lstStyle/>
          <a:p>
            <a:pPr>
              <a:spcAft>
                <a:spcPts val="600"/>
              </a:spcAft>
              <a:defRPr/>
            </a:pPr>
            <a:fld id="{BEE4C197-EFE5-4623-8631-61DB25EC0F85}" type="datetime1">
              <a:rPr lang="en-US" sz="1200">
                <a:solidFill>
                  <a:schemeClr val="tx1">
                    <a:lumMod val="75000"/>
                    <a:lumOff val="25000"/>
                  </a:schemeClr>
                </a:solidFill>
                <a:latin typeface="Calibri" panose="020F0502020204030204"/>
              </a:rPr>
              <a:pPr>
                <a:spcAft>
                  <a:spcPts val="600"/>
                </a:spcAft>
                <a:defRPr/>
              </a:pPr>
              <a:t>10/25/2023</a:t>
            </a:fld>
            <a:endParaRPr lang="en-US" sz="1200">
              <a:solidFill>
                <a:schemeClr val="tx1">
                  <a:lumMod val="75000"/>
                  <a:lumOff val="25000"/>
                </a:schemeClr>
              </a:solidFill>
              <a:latin typeface="Calibri" panose="020F0502020204030204"/>
            </a:endParaRPr>
          </a:p>
        </p:txBody>
      </p:sp>
      <p:sp>
        <p:nvSpPr>
          <p:cNvPr id="9" name="Slide Number Placeholder 8">
            <a:extLst>
              <a:ext uri="{FF2B5EF4-FFF2-40B4-BE49-F238E27FC236}">
                <a16:creationId xmlns:a16="http://schemas.microsoft.com/office/drawing/2014/main" id="{9057E93D-BB39-4013-A843-780147924DB7}"/>
              </a:ext>
            </a:extLst>
          </p:cNvPr>
          <p:cNvSpPr>
            <a:spLocks noGrp="1"/>
          </p:cNvSpPr>
          <p:nvPr>
            <p:ph type="sldNum" sz="quarter" idx="4"/>
          </p:nvPr>
        </p:nvSpPr>
        <p:spPr>
          <a:xfrm>
            <a:off x="8864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chemeClr val="tx1">
                    <a:lumMod val="75000"/>
                    <a:lumOff val="25000"/>
                  </a:schemeClr>
                </a:solidFill>
                <a:latin typeface="Calibri" panose="020F0502020204030204"/>
                <a:cs typeface="+mn-cs"/>
              </a:rPr>
              <a:pPr>
                <a:spcAft>
                  <a:spcPts val="600"/>
                </a:spcAft>
                <a:defRPr/>
              </a:pPr>
              <a:t>5</a:t>
            </a:fld>
            <a:endParaRPr lang="en-US" sz="1200">
              <a:solidFill>
                <a:schemeClr val="tx1">
                  <a:lumMod val="75000"/>
                  <a:lumOff val="25000"/>
                </a:schemeClr>
              </a:solidFill>
              <a:latin typeface="Calibri" panose="020F0502020204030204"/>
              <a:cs typeface="+mn-cs"/>
            </a:endParaRPr>
          </a:p>
        </p:txBody>
      </p:sp>
    </p:spTree>
    <p:extLst>
      <p:ext uri="{BB962C8B-B14F-4D97-AF65-F5344CB8AC3E}">
        <p14:creationId xmlns:p14="http://schemas.microsoft.com/office/powerpoint/2010/main" val="152738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86AA2DA-281A-4806-8977-D617AEAC8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4185774-6FC0-4B8D-A8DB-A88546889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07978" y="0"/>
            <a:ext cx="2484022" cy="6858000"/>
          </a:xfrm>
          <a:custGeom>
            <a:avLst/>
            <a:gdLst>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57677 w 2632012"/>
              <a:gd name="connsiteY27" fmla="*/ 2548608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08456 w 2632012"/>
              <a:gd name="connsiteY22" fmla="*/ 5878851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32012" h="6858000">
                <a:moveTo>
                  <a:pt x="932173" y="1512545"/>
                </a:moveTo>
                <a:lnTo>
                  <a:pt x="932462" y="1512581"/>
                </a:lnTo>
                <a:lnTo>
                  <a:pt x="932378" y="1512599"/>
                </a:lnTo>
                <a:cubicBezTo>
                  <a:pt x="930618" y="1512681"/>
                  <a:pt x="930202" y="1512462"/>
                  <a:pt x="932173" y="1512545"/>
                </a:cubicBezTo>
                <a:close/>
                <a:moveTo>
                  <a:pt x="1207569" y="0"/>
                </a:moveTo>
                <a:lnTo>
                  <a:pt x="2632012" y="0"/>
                </a:lnTo>
                <a:lnTo>
                  <a:pt x="2632012" y="6858000"/>
                </a:lnTo>
                <a:lnTo>
                  <a:pt x="13514" y="6858000"/>
                </a:lnTo>
                <a:cubicBezTo>
                  <a:pt x="13399" y="6842943"/>
                  <a:pt x="13285" y="6827886"/>
                  <a:pt x="13170" y="6812829"/>
                </a:cubicBezTo>
                <a:cubicBezTo>
                  <a:pt x="12714" y="6794763"/>
                  <a:pt x="13524" y="6777517"/>
                  <a:pt x="20332" y="6760689"/>
                </a:cubicBezTo>
                <a:cubicBezTo>
                  <a:pt x="10828" y="6746468"/>
                  <a:pt x="7794" y="6733277"/>
                  <a:pt x="25596" y="6721251"/>
                </a:cubicBezTo>
                <a:cubicBezTo>
                  <a:pt x="24143" y="6683539"/>
                  <a:pt x="1631" y="6673595"/>
                  <a:pt x="22507" y="6650499"/>
                </a:cubicBezTo>
                <a:cubicBezTo>
                  <a:pt x="-25124" y="6620536"/>
                  <a:pt x="16765" y="6629253"/>
                  <a:pt x="22444" y="6604241"/>
                </a:cubicBezTo>
                <a:cubicBezTo>
                  <a:pt x="28668" y="6588866"/>
                  <a:pt x="29169" y="6574778"/>
                  <a:pt x="31867" y="6559984"/>
                </a:cubicBezTo>
                <a:cubicBezTo>
                  <a:pt x="4443" y="6566661"/>
                  <a:pt x="62924" y="6515664"/>
                  <a:pt x="38635" y="6515473"/>
                </a:cubicBezTo>
                <a:cubicBezTo>
                  <a:pt x="72259" y="6495428"/>
                  <a:pt x="29118" y="6488543"/>
                  <a:pt x="38467" y="6463736"/>
                </a:cubicBezTo>
                <a:cubicBezTo>
                  <a:pt x="50944" y="6451623"/>
                  <a:pt x="52742" y="6443270"/>
                  <a:pt x="38052" y="6432794"/>
                </a:cubicBezTo>
                <a:cubicBezTo>
                  <a:pt x="98939" y="6376824"/>
                  <a:pt x="58603" y="6351821"/>
                  <a:pt x="80445" y="6301309"/>
                </a:cubicBezTo>
                <a:cubicBezTo>
                  <a:pt x="103917" y="6257537"/>
                  <a:pt x="78836" y="6301310"/>
                  <a:pt x="138157" y="6257030"/>
                </a:cubicBezTo>
                <a:cubicBezTo>
                  <a:pt x="155187" y="6248574"/>
                  <a:pt x="166108" y="6186701"/>
                  <a:pt x="170419" y="6171255"/>
                </a:cubicBezTo>
                <a:cubicBezTo>
                  <a:pt x="174731" y="6155809"/>
                  <a:pt x="166522" y="6166390"/>
                  <a:pt x="164027" y="6164357"/>
                </a:cubicBezTo>
                <a:cubicBezTo>
                  <a:pt x="206228" y="6137678"/>
                  <a:pt x="184454" y="6121750"/>
                  <a:pt x="213309" y="6109331"/>
                </a:cubicBezTo>
                <a:cubicBezTo>
                  <a:pt x="224262" y="6067371"/>
                  <a:pt x="183175" y="5890445"/>
                  <a:pt x="208456" y="5878851"/>
                </a:cubicBezTo>
                <a:cubicBezTo>
                  <a:pt x="225886" y="5808435"/>
                  <a:pt x="192379" y="5574013"/>
                  <a:pt x="219615" y="5557777"/>
                </a:cubicBezTo>
                <a:lnTo>
                  <a:pt x="245711" y="5066230"/>
                </a:lnTo>
                <a:cubicBezTo>
                  <a:pt x="117719" y="4582016"/>
                  <a:pt x="230524" y="4647254"/>
                  <a:pt x="276721" y="4162848"/>
                </a:cubicBezTo>
                <a:lnTo>
                  <a:pt x="343082" y="3059377"/>
                </a:lnTo>
                <a:cubicBezTo>
                  <a:pt x="347947" y="2889121"/>
                  <a:pt x="364765" y="2862299"/>
                  <a:pt x="369630" y="2692043"/>
                </a:cubicBezTo>
                <a:cubicBezTo>
                  <a:pt x="369393" y="2690043"/>
                  <a:pt x="435560" y="2522082"/>
                  <a:pt x="435324" y="2520083"/>
                </a:cubicBezTo>
                <a:lnTo>
                  <a:pt x="482259" y="2336178"/>
                </a:lnTo>
                <a:cubicBezTo>
                  <a:pt x="516201" y="2267350"/>
                  <a:pt x="537443" y="2148254"/>
                  <a:pt x="569515" y="2091909"/>
                </a:cubicBezTo>
                <a:cubicBezTo>
                  <a:pt x="629286" y="2030534"/>
                  <a:pt x="622061" y="2045605"/>
                  <a:pt x="638163" y="1994147"/>
                </a:cubicBezTo>
                <a:cubicBezTo>
                  <a:pt x="633178" y="1967912"/>
                  <a:pt x="705417" y="1945185"/>
                  <a:pt x="737312" y="1871408"/>
                </a:cubicBezTo>
                <a:cubicBezTo>
                  <a:pt x="759407" y="1814663"/>
                  <a:pt x="795838" y="1856475"/>
                  <a:pt x="788501" y="1793826"/>
                </a:cubicBezTo>
                <a:cubicBezTo>
                  <a:pt x="796402" y="1792725"/>
                  <a:pt x="813276" y="1750182"/>
                  <a:pt x="819432" y="1746824"/>
                </a:cubicBezTo>
                <a:lnTo>
                  <a:pt x="843936" y="1697348"/>
                </a:lnTo>
                <a:cubicBezTo>
                  <a:pt x="847635" y="1681502"/>
                  <a:pt x="845709" y="1667584"/>
                  <a:pt x="846526" y="1659754"/>
                </a:cubicBezTo>
                <a:lnTo>
                  <a:pt x="873830" y="1628041"/>
                </a:lnTo>
                <a:lnTo>
                  <a:pt x="890626" y="1599883"/>
                </a:lnTo>
                <a:lnTo>
                  <a:pt x="921288" y="1579569"/>
                </a:lnTo>
                <a:cubicBezTo>
                  <a:pt x="921111" y="1565502"/>
                  <a:pt x="920933" y="1551436"/>
                  <a:pt x="920756" y="1537369"/>
                </a:cubicBezTo>
                <a:cubicBezTo>
                  <a:pt x="918173" y="1533598"/>
                  <a:pt x="943194" y="1519497"/>
                  <a:pt x="946290" y="1514308"/>
                </a:cubicBezTo>
                <a:lnTo>
                  <a:pt x="932462" y="1512581"/>
                </a:lnTo>
                <a:lnTo>
                  <a:pt x="940652" y="1510839"/>
                </a:lnTo>
                <a:cubicBezTo>
                  <a:pt x="944059" y="1509546"/>
                  <a:pt x="947769" y="1507347"/>
                  <a:pt x="950739" y="1503635"/>
                </a:cubicBezTo>
                <a:lnTo>
                  <a:pt x="966405" y="1439967"/>
                </a:lnTo>
                <a:cubicBezTo>
                  <a:pt x="966567" y="1437915"/>
                  <a:pt x="970755" y="1392639"/>
                  <a:pt x="973516" y="1389073"/>
                </a:cubicBezTo>
                <a:lnTo>
                  <a:pt x="986960" y="1351857"/>
                </a:lnTo>
                <a:lnTo>
                  <a:pt x="987761" y="1363479"/>
                </a:lnTo>
                <a:cubicBezTo>
                  <a:pt x="987046" y="1391389"/>
                  <a:pt x="991418" y="1341827"/>
                  <a:pt x="989043" y="1346093"/>
                </a:cubicBezTo>
                <a:lnTo>
                  <a:pt x="986960" y="1351857"/>
                </a:lnTo>
                <a:lnTo>
                  <a:pt x="985769" y="1334556"/>
                </a:lnTo>
                <a:cubicBezTo>
                  <a:pt x="983992" y="1300062"/>
                  <a:pt x="982872" y="1251835"/>
                  <a:pt x="982507" y="1216698"/>
                </a:cubicBezTo>
                <a:cubicBezTo>
                  <a:pt x="989105" y="1176777"/>
                  <a:pt x="968656" y="1115073"/>
                  <a:pt x="984836" y="1082381"/>
                </a:cubicBezTo>
                <a:cubicBezTo>
                  <a:pt x="976467" y="1067557"/>
                  <a:pt x="974466" y="1054191"/>
                  <a:pt x="993140" y="1043366"/>
                </a:cubicBezTo>
                <a:cubicBezTo>
                  <a:pt x="994613" y="1005627"/>
                  <a:pt x="972947" y="994211"/>
                  <a:pt x="995544" y="972540"/>
                </a:cubicBezTo>
                <a:cubicBezTo>
                  <a:pt x="1001437" y="952637"/>
                  <a:pt x="1021106" y="938879"/>
                  <a:pt x="1028500" y="923945"/>
                </a:cubicBezTo>
                <a:cubicBezTo>
                  <a:pt x="1032923" y="901661"/>
                  <a:pt x="1022511" y="861628"/>
                  <a:pt x="1022082" y="838835"/>
                </a:cubicBezTo>
                <a:cubicBezTo>
                  <a:pt x="1057150" y="821053"/>
                  <a:pt x="1014683" y="811325"/>
                  <a:pt x="1025925" y="787183"/>
                </a:cubicBezTo>
                <a:cubicBezTo>
                  <a:pt x="1039299" y="775919"/>
                  <a:pt x="1041738" y="767701"/>
                  <a:pt x="1027904" y="756272"/>
                </a:cubicBezTo>
                <a:cubicBezTo>
                  <a:pt x="1092931" y="704439"/>
                  <a:pt x="1063111" y="690611"/>
                  <a:pt x="1088796" y="641639"/>
                </a:cubicBezTo>
                <a:cubicBezTo>
                  <a:pt x="1115586" y="599503"/>
                  <a:pt x="1101832" y="585408"/>
                  <a:pt x="1164389" y="545140"/>
                </a:cubicBezTo>
                <a:cubicBezTo>
                  <a:pt x="1183904" y="515341"/>
                  <a:pt x="1212474" y="444932"/>
                  <a:pt x="1225321" y="413843"/>
                </a:cubicBezTo>
                <a:cubicBezTo>
                  <a:pt x="1235550" y="389613"/>
                  <a:pt x="1230254" y="392779"/>
                  <a:pt x="1241477" y="358607"/>
                </a:cubicBezTo>
                <a:cubicBezTo>
                  <a:pt x="1244505" y="325057"/>
                  <a:pt x="1241891" y="287714"/>
                  <a:pt x="1246119" y="254866"/>
                </a:cubicBezTo>
                <a:cubicBezTo>
                  <a:pt x="1250325" y="233178"/>
                  <a:pt x="1255354" y="194919"/>
                  <a:pt x="1266837" y="161517"/>
                </a:cubicBezTo>
                <a:cubicBezTo>
                  <a:pt x="1312077" y="135871"/>
                  <a:pt x="1280314" y="75805"/>
                  <a:pt x="1315021" y="54455"/>
                </a:cubicBezTo>
                <a:cubicBezTo>
                  <a:pt x="1325412" y="38765"/>
                  <a:pt x="1323873" y="23602"/>
                  <a:pt x="1319335" y="8880"/>
                </a:cubicBezTo>
                <a:lnTo>
                  <a:pt x="1316402" y="852"/>
                </a:lnTo>
                <a:lnTo>
                  <a:pt x="1207569"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37038" y="609597"/>
            <a:ext cx="8903433" cy="1330841"/>
          </a:xfrm>
        </p:spPr>
        <p:txBody>
          <a:bodyPr vert="horz" lIns="91440" tIns="45720" rIns="91440" bIns="45720" rtlCol="0" anchor="ctr">
            <a:normAutofit/>
          </a:bodyPr>
          <a:lstStyle/>
          <a:p>
            <a:pPr algn="l"/>
            <a:r>
              <a:rPr lang="en-US" dirty="0">
                <a:solidFill>
                  <a:schemeClr val="tx1"/>
                </a:solidFill>
                <a:ea typeface="+mj-ea"/>
                <a:cs typeface="+mj-cs"/>
              </a:rPr>
              <a:t>Admin</a:t>
            </a:r>
          </a:p>
        </p:txBody>
      </p:sp>
      <p:sp>
        <p:nvSpPr>
          <p:cNvPr id="5" name="Content Placeholder 4">
            <a:extLst>
              <a:ext uri="{FF2B5EF4-FFF2-40B4-BE49-F238E27FC236}">
                <a16:creationId xmlns:a16="http://schemas.microsoft.com/office/drawing/2014/main" id="{00301120-BEF5-A137-7EF3-2548A16A5E1F}"/>
              </a:ext>
            </a:extLst>
          </p:cNvPr>
          <p:cNvSpPr>
            <a:spLocks noGrp="1"/>
          </p:cNvSpPr>
          <p:nvPr>
            <p:ph sz="quarter" idx="11"/>
          </p:nvPr>
        </p:nvSpPr>
        <p:spPr>
          <a:xfrm>
            <a:off x="1137038" y="2194100"/>
            <a:ext cx="5126303" cy="3908588"/>
          </a:xfrm>
        </p:spPr>
        <p:txBody>
          <a:bodyPr vert="horz" lIns="91440" tIns="45720" rIns="91440" bIns="45720" rtlCol="0">
            <a:normAutofit/>
          </a:bodyPr>
          <a:lstStyle/>
          <a:p>
            <a:pPr algn="just">
              <a:lnSpc>
                <a:spcPct val="200000"/>
              </a:lnSpc>
            </a:pPr>
            <a:r>
              <a:rPr lang="en-US" sz="1200" dirty="0">
                <a:latin typeface="Times New Roman" panose="02020603050405020304" pitchFamily="18" charset="0"/>
                <a:cs typeface="Times New Roman" panose="02020603050405020304" pitchFamily="18" charset="0"/>
              </a:rPr>
              <a:t>Admin functionalities to our home appliances e-commerce website, include administrative dashboard that allows you to manage products, categories, users, and orders. This includes functions like product management (adding, editing, and categorizing products), user management (managing accounts and support inquiries), order processing, sales reporting, and content management. Additionally, backup and restore mechanisms, error handling, and responsive design ensure a robust and user-friendly admin experience. Collaboration with experienced web developers is recommended to prioritize security and functionality.</a:t>
            </a:r>
          </a:p>
        </p:txBody>
      </p:sp>
      <p:sp>
        <p:nvSpPr>
          <p:cNvPr id="17" name="Freeform: Shape 16">
            <a:extLst>
              <a:ext uri="{FF2B5EF4-FFF2-40B4-BE49-F238E27FC236}">
                <a16:creationId xmlns:a16="http://schemas.microsoft.com/office/drawing/2014/main" id="{B7D3B4FC-79F4-47D2-9D79-DA876E6AD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0988" y="2022496"/>
            <a:ext cx="4664547" cy="4043934"/>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descr="A person with headphones on working on a computer&#10;&#10;Description automatically generated">
            <a:extLst>
              <a:ext uri="{FF2B5EF4-FFF2-40B4-BE49-F238E27FC236}">
                <a16:creationId xmlns:a16="http://schemas.microsoft.com/office/drawing/2014/main" id="{F6C17493-73CD-6933-C668-F95D611FCF73}"/>
              </a:ext>
            </a:extLst>
          </p:cNvPr>
          <p:cNvPicPr>
            <a:picLocks noChangeAspect="1"/>
          </p:cNvPicPr>
          <p:nvPr/>
        </p:nvPicPr>
        <p:blipFill rotWithShape="1">
          <a:blip r:embed="rId2"/>
          <a:srcRect l="6607" r="-4" b="-4"/>
          <a:stretch/>
        </p:blipFill>
        <p:spPr>
          <a:xfrm>
            <a:off x="7016376" y="2183362"/>
            <a:ext cx="4357896" cy="3732941"/>
          </a:xfrm>
          <a:prstGeom prst="rect">
            <a:avLst/>
          </a:prstGeom>
        </p:spPr>
      </p:pic>
      <p:sp>
        <p:nvSpPr>
          <p:cNvPr id="26" name="Rectangle 6">
            <a:extLst>
              <a:ext uri="{FF2B5EF4-FFF2-40B4-BE49-F238E27FC236}">
                <a16:creationId xmlns:a16="http://schemas.microsoft.com/office/drawing/2014/main" id="{EFF9196C-3887-4B80-8671-3CA6705C1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8543" y="5840356"/>
            <a:ext cx="1029435" cy="452147"/>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13">
            <a:extLst>
              <a:ext uri="{FF2B5EF4-FFF2-40B4-BE49-F238E27FC236}">
                <a16:creationId xmlns:a16="http://schemas.microsoft.com/office/drawing/2014/main" id="{EF6002B2-219C-4BAA-A95C-36538E39AEAC}"/>
              </a:ext>
            </a:extLst>
          </p:cNvPr>
          <p:cNvSpPr>
            <a:spLocks noGrp="1"/>
          </p:cNvSpPr>
          <p:nvPr>
            <p:ph type="dt" sz="half" idx="2"/>
          </p:nvPr>
        </p:nvSpPr>
        <p:spPr>
          <a:xfrm>
            <a:off x="838200" y="6356350"/>
            <a:ext cx="2743200" cy="365125"/>
          </a:xfrm>
        </p:spPr>
        <p:txBody>
          <a:bodyPr vert="horz" lIns="91440" tIns="45720" rIns="91440" bIns="45720" rtlCol="0" anchor="ctr">
            <a:normAutofit/>
          </a:bodyPr>
          <a:lstStyle/>
          <a:p>
            <a:pPr>
              <a:spcAft>
                <a:spcPts val="600"/>
              </a:spcAft>
              <a:defRPr/>
            </a:pPr>
            <a:fld id="{27AB0102-8ACA-4214-A839-9665520705F6}" type="datetime1">
              <a:rPr lang="en-US" sz="1000">
                <a:solidFill>
                  <a:prstClr val="black">
                    <a:tint val="75000"/>
                  </a:prstClr>
                </a:solidFill>
                <a:latin typeface="Calibri" panose="020F0502020204030204"/>
              </a:rPr>
              <a:pPr>
                <a:spcAft>
                  <a:spcPts val="600"/>
                </a:spcAft>
                <a:defRPr/>
              </a:pPr>
              <a:t>10/25/2023</a:t>
            </a:fld>
            <a:endParaRPr lang="en-US" sz="1000">
              <a:solidFill>
                <a:prstClr val="black">
                  <a:tint val="75000"/>
                </a:prstClr>
              </a:solidFill>
              <a:latin typeface="Calibri" panose="020F0502020204030204"/>
            </a:endParaRPr>
          </a:p>
        </p:txBody>
      </p:sp>
      <p:sp>
        <p:nvSpPr>
          <p:cNvPr id="15" name="Slide Number Placeholder 14">
            <a:extLst>
              <a:ext uri="{FF2B5EF4-FFF2-40B4-BE49-F238E27FC236}">
                <a16:creationId xmlns:a16="http://schemas.microsoft.com/office/drawing/2014/main" id="{5515DA6F-E486-4C5A-B98C-B1ACDA64D455}"/>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000">
                <a:solidFill>
                  <a:prstClr val="black">
                    <a:tint val="75000"/>
                  </a:prstClr>
                </a:solidFill>
                <a:latin typeface="Calibri" panose="020F0502020204030204"/>
                <a:cs typeface="+mn-cs"/>
              </a:rPr>
              <a:pPr>
                <a:spcAft>
                  <a:spcPts val="600"/>
                </a:spcAft>
                <a:defRPr/>
              </a:pPr>
              <a:t>6</a:t>
            </a:fld>
            <a:endParaRPr lang="en-US" sz="1000">
              <a:solidFill>
                <a:prstClr val="black">
                  <a:tint val="75000"/>
                </a:prstClr>
              </a:solidFill>
              <a:latin typeface="Calibri" panose="020F0502020204030204"/>
              <a:cs typeface="+mn-cs"/>
            </a:endParaRPr>
          </a:p>
        </p:txBody>
      </p:sp>
    </p:spTree>
    <p:extLst>
      <p:ext uri="{BB962C8B-B14F-4D97-AF65-F5344CB8AC3E}">
        <p14:creationId xmlns:p14="http://schemas.microsoft.com/office/powerpoint/2010/main" val="4212917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a:extLst>
              <a:ext uri="{FF2B5EF4-FFF2-40B4-BE49-F238E27FC236}">
                <a16:creationId xmlns:a16="http://schemas.microsoft.com/office/drawing/2014/main" id="{51A5A3C0-E655-407D-9CFE-9E0D62FA16A8}"/>
              </a:ext>
            </a:extLst>
          </p:cNvPr>
          <p:cNvPicPr>
            <a:picLocks noGrp="1" noChangeAspect="1"/>
          </p:cNvPicPr>
          <p:nvPr>
            <p:ph type="pic" sz="quarter" idx="10"/>
          </p:nvPr>
        </p:nvPicPr>
        <p:blipFill rotWithShape="1">
          <a:blip r:embed="rId2"/>
          <a:srcRect l="5884" r="-1" b="-1"/>
          <a:stretch/>
        </p:blipFill>
        <p:spPr>
          <a:xfrm>
            <a:off x="1" y="10"/>
            <a:ext cx="9669642" cy="6857990"/>
          </a:xfrm>
          <a:prstGeom prst="rect">
            <a:avLst/>
          </a:prstGeom>
        </p:spPr>
      </p:pic>
      <p:sp>
        <p:nvSpPr>
          <p:cNvPr id="35" name="Rectangle 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27">
            <a:extLst>
              <a:ext uri="{FF2B5EF4-FFF2-40B4-BE49-F238E27FC236}">
                <a16:creationId xmlns:a16="http://schemas.microsoft.com/office/drawing/2014/main" id="{BF59AC89-2307-4F1C-962F-D954A6C80A28}"/>
              </a:ext>
            </a:extLst>
          </p:cNvPr>
          <p:cNvSpPr>
            <a:spLocks noGrp="1"/>
          </p:cNvSpPr>
          <p:nvPr>
            <p:ph type="title"/>
          </p:nvPr>
        </p:nvSpPr>
        <p:spPr>
          <a:xfrm>
            <a:off x="7531610" y="365125"/>
            <a:ext cx="3822189" cy="1899912"/>
          </a:xfrm>
        </p:spPr>
        <p:txBody>
          <a:bodyPr vert="horz" lIns="91440" tIns="45720" rIns="91440" bIns="45720" rtlCol="0" anchor="ctr">
            <a:normAutofit/>
          </a:bodyPr>
          <a:lstStyle/>
          <a:p>
            <a:pPr>
              <a:lnSpc>
                <a:spcPct val="90000"/>
              </a:lnSpc>
              <a:spcBef>
                <a:spcPct val="0"/>
              </a:spcBef>
            </a:pPr>
            <a:r>
              <a:rPr lang="en-US" sz="4000" dirty="0">
                <a:solidFill>
                  <a:schemeClr val="tx1"/>
                </a:solidFill>
              </a:rPr>
              <a:t>Seller</a:t>
            </a:r>
          </a:p>
        </p:txBody>
      </p:sp>
      <p:sp>
        <p:nvSpPr>
          <p:cNvPr id="24" name="TextBox 23">
            <a:extLst>
              <a:ext uri="{FF2B5EF4-FFF2-40B4-BE49-F238E27FC236}">
                <a16:creationId xmlns:a16="http://schemas.microsoft.com/office/drawing/2014/main" id="{9D25A50B-BB2E-4F06-82AE-76A92D7CC3B8}"/>
              </a:ext>
            </a:extLst>
          </p:cNvPr>
          <p:cNvSpPr txBox="1"/>
          <p:nvPr/>
        </p:nvSpPr>
        <p:spPr>
          <a:xfrm>
            <a:off x="7540640" y="1930347"/>
            <a:ext cx="4439866" cy="4791128"/>
          </a:xfrm>
          <a:prstGeom prst="rect">
            <a:avLst/>
          </a:prstGeom>
        </p:spPr>
        <p:txBody>
          <a:bodyPr vert="horz" lIns="91440" tIns="45720" rIns="91440" bIns="45720" rtlCol="0">
            <a:normAutofit/>
          </a:bodyPr>
          <a:lstStyle>
            <a:lvl1pPr lvl="0">
              <a:lnSpc>
                <a:spcPct val="150000"/>
              </a:lnSpc>
              <a:spcBef>
                <a:spcPts val="0"/>
              </a:spcBef>
              <a:buNone/>
              <a:defRPr lang="en-US" sz="2000">
                <a:solidFill>
                  <a:schemeClr val="accent2">
                    <a:lumMod val="50000"/>
                  </a:schemeClr>
                </a:solidFill>
              </a:defRPr>
            </a:lvl1pPr>
          </a:lstStyle>
          <a:p>
            <a:pPr indent="-228600">
              <a:spcAft>
                <a:spcPts val="600"/>
              </a:spcAft>
              <a:buFont typeface="Arial" panose="020B0604020202020204" pitchFamily="34" charset="0"/>
              <a:buChar char="•"/>
            </a:pPr>
            <a:r>
              <a:rPr lang="en-US" sz="1200" dirty="0">
                <a:solidFill>
                  <a:schemeClr val="tx1"/>
                </a:solidFill>
                <a:latin typeface="Times New Roman" panose="02020603050405020304" pitchFamily="18" charset="0"/>
                <a:cs typeface="Times New Roman" panose="02020603050405020304" pitchFamily="18" charset="0"/>
              </a:rPr>
              <a:t>Seller functionalities in my e-commerce platform encompass a range of capabilities that enable vendors to effectively manage their presence and offerings. Sellers can register and create profiles, adding, editing, and removing product listings with essential details like descriptions, pricing, images, and inventory levels. They gain control over order processing, including order status updates and handling returns. Sales reports provide insights into performance, while customization options allow sellers to tailor their store pages, set policies, and establish their brand identity. Communication with customers is facilitated through messaging, with support for inquiries and issue resolution. Sellers can manage payment settings and track commissions. In addition, features like category and tag assignments, store reviews and ratings, shipping options, discounts, and promotional offers enhance their capabilities. A responsive design ensures accessibility across devices, while seller support resources and verification processes contribute to a secure and user-friendly seller experience.</a:t>
            </a:r>
          </a:p>
        </p:txBody>
      </p:sp>
      <p:sp>
        <p:nvSpPr>
          <p:cNvPr id="15" name="Date Placeholder 14">
            <a:extLst>
              <a:ext uri="{FF2B5EF4-FFF2-40B4-BE49-F238E27FC236}">
                <a16:creationId xmlns:a16="http://schemas.microsoft.com/office/drawing/2014/main" id="{740F1142-57E3-40C3-9A2A-3B1C8975905A}"/>
              </a:ext>
            </a:extLst>
          </p:cNvPr>
          <p:cNvSpPr>
            <a:spLocks noGrp="1"/>
          </p:cNvSpPr>
          <p:nvPr>
            <p:ph type="dt" sz="half" idx="2"/>
          </p:nvPr>
        </p:nvSpPr>
        <p:spPr>
          <a:xfrm>
            <a:off x="838200" y="6356350"/>
            <a:ext cx="2743200" cy="365125"/>
          </a:xfrm>
        </p:spPr>
        <p:txBody>
          <a:bodyPr vert="horz" lIns="91440" tIns="45720" rIns="91440" bIns="45720" rtlCol="0" anchor="ctr">
            <a:normAutofit/>
          </a:bodyPr>
          <a:lstStyle/>
          <a:p>
            <a:pPr>
              <a:spcAft>
                <a:spcPts val="600"/>
              </a:spcAft>
              <a:defRPr/>
            </a:pPr>
            <a:fld id="{B93BF043-A0E2-48C9-80FB-0A3EF98DDCEF}" type="datetime1">
              <a:rPr lang="en-US" sz="1200">
                <a:solidFill>
                  <a:srgbClr val="FFFFFF"/>
                </a:solidFill>
                <a:latin typeface="Calibri" panose="020F0502020204030204"/>
              </a:rPr>
              <a:pPr>
                <a:spcAft>
                  <a:spcPts val="600"/>
                </a:spcAft>
                <a:defRPr/>
              </a:pPr>
              <a:t>10/25/2023</a:t>
            </a:fld>
            <a:endParaRPr lang="en-US" sz="1200">
              <a:solidFill>
                <a:srgbClr val="FFFFFF"/>
              </a:solidFill>
              <a:latin typeface="Calibri" panose="020F0502020204030204"/>
            </a:endParaRPr>
          </a:p>
        </p:txBody>
      </p:sp>
      <p:sp>
        <p:nvSpPr>
          <p:cNvPr id="16" name="Slide Number Placeholder 15">
            <a:extLst>
              <a:ext uri="{FF2B5EF4-FFF2-40B4-BE49-F238E27FC236}">
                <a16:creationId xmlns:a16="http://schemas.microsoft.com/office/drawing/2014/main" id="{ED61D9CF-8ACA-4237-8E03-D79B6B89F0F2}"/>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smtClean="0">
                <a:solidFill>
                  <a:prstClr val="black">
                    <a:tint val="75000"/>
                  </a:prstClr>
                </a:solidFill>
                <a:latin typeface="Calibri" panose="020F0502020204030204"/>
                <a:cs typeface="+mn-cs"/>
              </a:rPr>
              <a:pPr>
                <a:spcAft>
                  <a:spcPts val="600"/>
                </a:spcAft>
                <a:defRPr/>
              </a:pPr>
              <a:t>7</a:t>
            </a:fld>
            <a:endParaRPr lang="en-US" sz="1200">
              <a:solidFill>
                <a:prstClr val="black">
                  <a:tint val="75000"/>
                </a:prstClr>
              </a:solidFill>
              <a:latin typeface="Calibri" panose="020F0502020204030204"/>
              <a:cs typeface="+mn-cs"/>
            </a:endParaRPr>
          </a:p>
        </p:txBody>
      </p:sp>
    </p:spTree>
    <p:extLst>
      <p:ext uri="{BB962C8B-B14F-4D97-AF65-F5344CB8AC3E}">
        <p14:creationId xmlns:p14="http://schemas.microsoft.com/office/powerpoint/2010/main" val="3483999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descr="A group of people holding up thumbs up&#10;&#10;Description automatically generated">
            <a:extLst>
              <a:ext uri="{FF2B5EF4-FFF2-40B4-BE49-F238E27FC236}">
                <a16:creationId xmlns:a16="http://schemas.microsoft.com/office/drawing/2014/main" id="{85E9A72A-3C1E-F8AE-A1BB-D838ACE2AE67}"/>
              </a:ext>
            </a:extLst>
          </p:cNvPr>
          <p:cNvPicPr>
            <a:picLocks noGrp="1" noChangeAspect="1"/>
          </p:cNvPicPr>
          <p:nvPr>
            <p:ph type="pic" sz="quarter" idx="10"/>
          </p:nvPr>
        </p:nvPicPr>
        <p:blipFill rotWithShape="1">
          <a:blip r:embed="rId2"/>
          <a:srcRect l="18354" t="9091" r="14424" b="-1"/>
          <a:stretch/>
        </p:blipFill>
        <p:spPr>
          <a:xfrm>
            <a:off x="20" y="10"/>
            <a:ext cx="8668492" cy="6857990"/>
          </a:xfrm>
          <a:prstGeom prst="rect">
            <a:avLst/>
          </a:prstGeom>
        </p:spPr>
      </p:pic>
      <p:sp>
        <p:nvSpPr>
          <p:cNvPr id="25" name="Rectangle 24">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CDDAA74-B916-D84F-16B9-7078E61940F5}"/>
              </a:ext>
            </a:extLst>
          </p:cNvPr>
          <p:cNvSpPr>
            <a:spLocks noGrp="1"/>
          </p:cNvSpPr>
          <p:nvPr>
            <p:ph type="title"/>
          </p:nvPr>
        </p:nvSpPr>
        <p:spPr>
          <a:xfrm>
            <a:off x="6848670" y="1983537"/>
            <a:ext cx="5023290" cy="3204134"/>
          </a:xfrm>
        </p:spPr>
        <p:txBody>
          <a:bodyPr vert="horz" lIns="91440" tIns="45720" rIns="91440" bIns="45720" rtlCol="0" anchor="b">
            <a:normAutofit fontScale="90000"/>
          </a:bodyPr>
          <a:lstStyle/>
          <a:p>
            <a:pPr algn="just">
              <a:spcBef>
                <a:spcPct val="0"/>
              </a:spcBef>
            </a:pPr>
            <a:r>
              <a:rPr lang="en-US" sz="1200" b="1" dirty="0">
                <a:solidFill>
                  <a:schemeClr val="tx1"/>
                </a:solidFill>
              </a:rPr>
              <a:t>Customer</a:t>
            </a:r>
            <a:br>
              <a:rPr lang="en-US" sz="1200" dirty="0">
                <a:solidFill>
                  <a:schemeClr val="tx1"/>
                </a:solidFill>
              </a:rPr>
            </a:br>
            <a:r>
              <a:rPr lang="en-US" sz="1300" dirty="0">
                <a:solidFill>
                  <a:schemeClr val="tx1"/>
                </a:solidFill>
                <a:latin typeface="Times New Roman" panose="02020603050405020304" pitchFamily="18" charset="0"/>
                <a:cs typeface="Times New Roman" panose="02020603050405020304" pitchFamily="18" charset="0"/>
              </a:rPr>
              <a:t>In e-commerce platform, customer functionalities are pivotal in delivering a seamless and satisfying shopping experience. Customers can register accounts, peruse a diverse range of products by category, and explore product details replete with descriptions, images, pricing, and user-generated reviews and ratings. A shopping cart simplifies product selection and order management, while a secure and flexible payment system facilitates smooth checkouts. Customers can track their orders, curate </a:t>
            </a:r>
            <a:r>
              <a:rPr lang="en-US" sz="1300" dirty="0" err="1">
                <a:solidFill>
                  <a:schemeClr val="tx1"/>
                </a:solidFill>
                <a:latin typeface="Times New Roman" panose="02020603050405020304" pitchFamily="18" charset="0"/>
                <a:cs typeface="Times New Roman" panose="02020603050405020304" pitchFamily="18" charset="0"/>
              </a:rPr>
              <a:t>wishlists</a:t>
            </a:r>
            <a:r>
              <a:rPr lang="en-US" sz="1300" dirty="0">
                <a:solidFill>
                  <a:schemeClr val="tx1"/>
                </a:solidFill>
                <a:latin typeface="Times New Roman" panose="02020603050405020304" pitchFamily="18" charset="0"/>
                <a:cs typeface="Times New Roman" panose="02020603050405020304" pitchFamily="18" charset="0"/>
              </a:rPr>
              <a:t>, and manage their account information effortlessly. Moreover, notifications, customer support, and clear return and refund policies enhance customer service. Additional features include the ability to leave product reviews, compare items, and execute efficient searches. A strong focus on security, responsive design, personalized product recommendations, and engagement through loyalty programs and social sharing round out the customer experience. These functionalities, combined with privacy and data protection measures, foster customer loyalty and trust while fostering a robust online shopping environment.</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B7993C5C-6BCD-EF3C-A769-94FF014A4EF4}"/>
              </a:ext>
            </a:extLst>
          </p:cNvPr>
          <p:cNvSpPr>
            <a:spLocks noGrp="1"/>
          </p:cNvSpPr>
          <p:nvPr>
            <p:ph type="dt" sz="half" idx="2"/>
          </p:nvPr>
        </p:nvSpPr>
        <p:spPr>
          <a:xfrm>
            <a:off x="320040" y="6356350"/>
            <a:ext cx="2743200" cy="365125"/>
          </a:xfrm>
        </p:spPr>
        <p:txBody>
          <a:bodyPr vert="horz" lIns="91440" tIns="45720" rIns="91440" bIns="45720" rtlCol="0" anchor="ctr">
            <a:normAutofit/>
          </a:bodyPr>
          <a:lstStyle/>
          <a:p>
            <a:pPr>
              <a:spcAft>
                <a:spcPts val="600"/>
              </a:spcAft>
              <a:defRPr/>
            </a:pPr>
            <a:fld id="{90EA6C54-2562-43EA-9A1B-F808D04718E7}" type="datetime1">
              <a:rPr lang="en-US" sz="1200">
                <a:solidFill>
                  <a:schemeClr val="bg1"/>
                </a:solidFill>
                <a:latin typeface="Calibri" panose="020F0502020204030204"/>
              </a:rPr>
              <a:pPr>
                <a:spcAft>
                  <a:spcPts val="600"/>
                </a:spcAft>
                <a:defRPr/>
              </a:pPr>
              <a:t>10/25/2023</a:t>
            </a:fld>
            <a:endParaRPr lang="en-US" sz="1200">
              <a:solidFill>
                <a:schemeClr val="bg1"/>
              </a:solidFill>
              <a:latin typeface="Calibri" panose="020F0502020204030204"/>
            </a:endParaRPr>
          </a:p>
        </p:txBody>
      </p:sp>
      <p:sp>
        <p:nvSpPr>
          <p:cNvPr id="3" name="Slide Number Placeholder 2">
            <a:extLst>
              <a:ext uri="{FF2B5EF4-FFF2-40B4-BE49-F238E27FC236}">
                <a16:creationId xmlns:a16="http://schemas.microsoft.com/office/drawing/2014/main" id="{8C53FB82-36AA-AFE1-D6D1-8BDA2DA3B15A}"/>
              </a:ext>
            </a:extLst>
          </p:cNvPr>
          <p:cNvSpPr>
            <a:spLocks noGrp="1"/>
          </p:cNvSpPr>
          <p:nvPr>
            <p:ph type="sldNum" sz="quarter" idx="4"/>
          </p:nvPr>
        </p:nvSpPr>
        <p:spPr>
          <a:xfrm>
            <a:off x="11150138" y="6356350"/>
            <a:ext cx="721822" cy="365125"/>
          </a:xfrm>
        </p:spPr>
        <p:txBody>
          <a:bodyPr vert="horz" lIns="91440" tIns="45720" rIns="91440" bIns="45720" rtlCol="0" anchor="ctr">
            <a:normAutofit/>
          </a:bodyPr>
          <a:lstStyle/>
          <a:p>
            <a:pPr>
              <a:spcAft>
                <a:spcPts val="600"/>
              </a:spcAft>
              <a:defRPr/>
            </a:pPr>
            <a:fld id="{294A09A9-5501-47C1-A89A-A340965A2BE2}" type="slidenum">
              <a:rPr lang="en-US" sz="1200">
                <a:solidFill>
                  <a:schemeClr val="tx1">
                    <a:lumMod val="50000"/>
                    <a:lumOff val="50000"/>
                  </a:schemeClr>
                </a:solidFill>
                <a:latin typeface="Calibri" panose="020F0502020204030204"/>
                <a:cs typeface="+mn-cs"/>
              </a:rPr>
              <a:pPr>
                <a:spcAft>
                  <a:spcPts val="600"/>
                </a:spcAft>
                <a:defRPr/>
              </a:pPr>
              <a:t>8</a:t>
            </a:fld>
            <a:endParaRPr lang="en-US" sz="1200">
              <a:solidFill>
                <a:schemeClr val="tx1">
                  <a:lumMod val="50000"/>
                  <a:lumOff val="50000"/>
                </a:schemeClr>
              </a:solidFill>
              <a:latin typeface="Calibri" panose="020F0502020204030204"/>
              <a:cs typeface="+mn-cs"/>
            </a:endParaRPr>
          </a:p>
        </p:txBody>
      </p:sp>
    </p:spTree>
    <p:extLst>
      <p:ext uri="{BB962C8B-B14F-4D97-AF65-F5344CB8AC3E}">
        <p14:creationId xmlns:p14="http://schemas.microsoft.com/office/powerpoint/2010/main" val="229126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Placeholder 15">
            <a:extLst>
              <a:ext uri="{FF2B5EF4-FFF2-40B4-BE49-F238E27FC236}">
                <a16:creationId xmlns:a16="http://schemas.microsoft.com/office/drawing/2014/main" id="{C3B3E269-C9C3-4FFC-B678-9FAC0C023B36}"/>
              </a:ext>
            </a:extLst>
          </p:cNvPr>
          <p:cNvPicPr>
            <a:picLocks noGrp="1" noChangeAspect="1"/>
          </p:cNvPicPr>
          <p:nvPr>
            <p:ph type="pic" sz="quarter" idx="11"/>
          </p:nvPr>
        </p:nvPicPr>
        <p:blipFill rotWithShape="1">
          <a:blip r:embed="rId2"/>
          <a:srcRect l="9552" t="22685" r="29810" b="1"/>
          <a:stretch/>
        </p:blipFill>
        <p:spPr>
          <a:xfrm>
            <a:off x="3523488" y="393954"/>
            <a:ext cx="8668512" cy="6464045"/>
          </a:xfrm>
          <a:prstGeom prst="rect">
            <a:avLst/>
          </a:prstGeom>
        </p:spPr>
      </p:pic>
      <p:sp>
        <p:nvSpPr>
          <p:cNvPr id="65" name="Rectangle 6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29E24BCE-48CF-4EA0-8CEE-DABDE8C63D2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100">
                <a:solidFill>
                  <a:schemeClr val="tx1"/>
                </a:solidFill>
                <a:ea typeface="+mj-ea"/>
                <a:cs typeface="+mj-cs"/>
              </a:rPr>
              <a:t>Functionalities</a:t>
            </a:r>
          </a:p>
        </p:txBody>
      </p:sp>
      <p:sp>
        <p:nvSpPr>
          <p:cNvPr id="58" name="Text Placeholder 57">
            <a:extLst>
              <a:ext uri="{FF2B5EF4-FFF2-40B4-BE49-F238E27FC236}">
                <a16:creationId xmlns:a16="http://schemas.microsoft.com/office/drawing/2014/main" id="{C6655028-4C8E-4A3F-A17E-06A507BFF4F4}"/>
              </a:ext>
            </a:extLst>
          </p:cNvPr>
          <p:cNvSpPr>
            <a:spLocks noGrp="1"/>
          </p:cNvSpPr>
          <p:nvPr>
            <p:ph type="body" sz="quarter" idx="21"/>
          </p:nvPr>
        </p:nvSpPr>
        <p:spPr>
          <a:xfrm>
            <a:off x="477980" y="4872922"/>
            <a:ext cx="4023359" cy="1208141"/>
          </a:xfrm>
        </p:spPr>
        <p:txBody>
          <a:bodyPr vert="horz" lIns="91440" tIns="45720" rIns="91440" bIns="45720" rtlCol="0">
            <a:normAutofit/>
          </a:bodyPr>
          <a:lstStyle/>
          <a:p>
            <a:r>
              <a:rPr lang="en-US" sz="2000"/>
              <a:t>03</a:t>
            </a:r>
          </a:p>
        </p:txBody>
      </p:sp>
      <p:sp>
        <p:nvSpPr>
          <p:cNvPr id="67"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Date Placeholder 35">
            <a:extLst>
              <a:ext uri="{FF2B5EF4-FFF2-40B4-BE49-F238E27FC236}">
                <a16:creationId xmlns:a16="http://schemas.microsoft.com/office/drawing/2014/main" id="{F6CE792E-745D-4408-9AB1-740D556972A1}"/>
              </a:ext>
            </a:extLst>
          </p:cNvPr>
          <p:cNvSpPr>
            <a:spLocks noGrp="1"/>
          </p:cNvSpPr>
          <p:nvPr>
            <p:ph type="dt" sz="half" idx="2"/>
          </p:nvPr>
        </p:nvSpPr>
        <p:spPr>
          <a:xfrm>
            <a:off x="477981" y="6356350"/>
            <a:ext cx="1214339" cy="365125"/>
          </a:xfrm>
        </p:spPr>
        <p:txBody>
          <a:bodyPr vert="horz" lIns="91440" tIns="45720" rIns="91440" bIns="45720" rtlCol="0" anchor="ctr">
            <a:normAutofit/>
          </a:bodyPr>
          <a:lstStyle/>
          <a:p>
            <a:pPr>
              <a:spcAft>
                <a:spcPts val="600"/>
              </a:spcAft>
              <a:defRPr/>
            </a:pPr>
            <a:fld id="{E65208FE-0220-403B-8209-06D9990EA4C9}" type="datetime1">
              <a:rPr lang="en-US" sz="1200">
                <a:solidFill>
                  <a:schemeClr val="tx1">
                    <a:lumMod val="50000"/>
                    <a:lumOff val="50000"/>
                  </a:schemeClr>
                </a:solidFill>
                <a:latin typeface="Calibri" panose="020F0502020204030204"/>
              </a:rPr>
              <a:pPr>
                <a:spcAft>
                  <a:spcPts val="600"/>
                </a:spcAft>
                <a:defRPr/>
              </a:pPr>
              <a:t>10/25/2023</a:t>
            </a:fld>
            <a:endParaRPr lang="en-US" sz="1200">
              <a:solidFill>
                <a:schemeClr val="tx1">
                  <a:lumMod val="50000"/>
                  <a:lumOff val="50000"/>
                </a:schemeClr>
              </a:solidFill>
              <a:latin typeface="Calibri" panose="020F0502020204030204"/>
            </a:endParaRPr>
          </a:p>
        </p:txBody>
      </p:sp>
      <p:sp>
        <p:nvSpPr>
          <p:cNvPr id="37" name="Slide Number Placeholder 36">
            <a:extLst>
              <a:ext uri="{FF2B5EF4-FFF2-40B4-BE49-F238E27FC236}">
                <a16:creationId xmlns:a16="http://schemas.microsoft.com/office/drawing/2014/main" id="{BF214639-68C6-49E7-90D4-F4DAFEFBFE02}"/>
              </a:ext>
            </a:extLst>
          </p:cNvPr>
          <p:cNvSpPr>
            <a:spLocks noGrp="1"/>
          </p:cNvSpPr>
          <p:nvPr>
            <p:ph type="sldNum" sz="quarter" idx="4"/>
          </p:nvPr>
        </p:nvSpPr>
        <p:spPr>
          <a:xfrm>
            <a:off x="8970819"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chemeClr val="bg1"/>
                </a:solidFill>
                <a:latin typeface="Calibri" panose="020F0502020204030204"/>
                <a:cs typeface="+mn-cs"/>
              </a:rPr>
              <a:pPr>
                <a:spcAft>
                  <a:spcPts val="600"/>
                </a:spcAft>
                <a:defRPr/>
              </a:pPr>
              <a:t>9</a:t>
            </a:fld>
            <a:endParaRPr lang="en-US" sz="1200">
              <a:solidFill>
                <a:schemeClr val="bg1"/>
              </a:solidFill>
              <a:latin typeface="Calibri" panose="020F0502020204030204"/>
              <a:cs typeface="+mn-cs"/>
            </a:endParaRPr>
          </a:p>
        </p:txBody>
      </p:sp>
    </p:spTree>
    <p:extLst>
      <p:ext uri="{BB962C8B-B14F-4D97-AF65-F5344CB8AC3E}">
        <p14:creationId xmlns:p14="http://schemas.microsoft.com/office/powerpoint/2010/main" val="40835465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color presentation_Win32_LW_v2.potx" id="{B7F4C684-7BE5-4BD8-BEBE-7F207A45F474}" vid="{9091DE1E-F617-4C59-950B-F96736B88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3.xml><?xml version="1.0" encoding="utf-8"?>
<ds:datastoreItem xmlns:ds="http://schemas.openxmlformats.org/officeDocument/2006/customXml" ds:itemID="{D0976319-4513-485C-AD3A-E56C39927A3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{5C9D14DF-D6E6-49A9-8BDA-10523EB67557}tf16411245_win32</Template>
  <TotalTime>89</TotalTime>
  <Words>998</Words>
  <Application>Microsoft Office PowerPoint</Application>
  <PresentationFormat>Widescreen</PresentationFormat>
  <Paragraphs>80</Paragraphs>
  <Slides>13</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Biome Light</vt:lpstr>
      <vt:lpstr>Calibri</vt:lpstr>
      <vt:lpstr>Times New Roman</vt:lpstr>
      <vt:lpstr>Office Theme</vt:lpstr>
      <vt:lpstr>SLEEK MART   Home Appliances Ecommerce Website</vt:lpstr>
      <vt:lpstr>Agenda</vt:lpstr>
      <vt:lpstr>Introduction</vt:lpstr>
      <vt:lpstr>Users</vt:lpstr>
      <vt:lpstr>Actors of The Project</vt:lpstr>
      <vt:lpstr>Admin</vt:lpstr>
      <vt:lpstr>Seller</vt:lpstr>
      <vt:lpstr>Customer In e-commerce platform, customer functionalities are pivotal in delivering a seamless and satisfying shopping experience. Customers can register accounts, peruse a diverse range of products by category, and explore product details replete with descriptions, images, pricing, and user-generated reviews and ratings. A shopping cart simplifies product selection and order management, while a secure and flexible payment system facilitates smooth checkouts. Customers can track their orders, curate wishlists, and manage their account information effortlessly. Moreover, notifications, customer support, and clear return and refund policies enhance customer service. Additional features include the ability to leave product reviews, compare items, and execute efficient searches. A strong focus on security, responsive design, personalized product recommendations, and engagement through loyalty programs and social sharing round out the customer experience. These functionalities, combined with privacy and data protection measures, foster customer loyalty and trust while fostering a robust online shopping environment.</vt:lpstr>
      <vt:lpstr>Functionalities</vt:lpstr>
      <vt:lpstr>FUNCTIONALITIES</vt:lpstr>
      <vt:lpstr>Future Scope</vt:lpstr>
      <vt:lpstr>Technologies Used</vt:lpstr>
      <vt:lpstr>Future Scope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SLEEK MART   Home Appliances Ecommerce Website</dc:title>
  <dc:creator>ISHTA RACHEL MATHEW</dc:creator>
  <cp:lastModifiedBy>ISHTA RACHEL MATHEW</cp:lastModifiedBy>
  <cp:revision>1</cp:revision>
  <dcterms:created xsi:type="dcterms:W3CDTF">2023-10-25T03:27:07Z</dcterms:created>
  <dcterms:modified xsi:type="dcterms:W3CDTF">2023-10-25T04:56:14Z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